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3"/>
  </p:notesMasterIdLst>
  <p:handoutMasterIdLst>
    <p:handoutMasterId r:id="rId44"/>
  </p:handoutMasterIdLst>
  <p:sldIdLst>
    <p:sldId id="256" r:id="rId2"/>
    <p:sldId id="351" r:id="rId3"/>
    <p:sldId id="403" r:id="rId4"/>
    <p:sldId id="404" r:id="rId5"/>
    <p:sldId id="408" r:id="rId6"/>
    <p:sldId id="410" r:id="rId7"/>
    <p:sldId id="421" r:id="rId8"/>
    <p:sldId id="405" r:id="rId9"/>
    <p:sldId id="397" r:id="rId10"/>
    <p:sldId id="396" r:id="rId11"/>
    <p:sldId id="395" r:id="rId12"/>
    <p:sldId id="385" r:id="rId13"/>
    <p:sldId id="412" r:id="rId14"/>
    <p:sldId id="423" r:id="rId15"/>
    <p:sldId id="411" r:id="rId16"/>
    <p:sldId id="406" r:id="rId17"/>
    <p:sldId id="399" r:id="rId18"/>
    <p:sldId id="389" r:id="rId19"/>
    <p:sldId id="424" r:id="rId20"/>
    <p:sldId id="425" r:id="rId21"/>
    <p:sldId id="426" r:id="rId22"/>
    <p:sldId id="427" r:id="rId23"/>
    <p:sldId id="391" r:id="rId24"/>
    <p:sldId id="400" r:id="rId25"/>
    <p:sldId id="428" r:id="rId26"/>
    <p:sldId id="419" r:id="rId27"/>
    <p:sldId id="430" r:id="rId28"/>
    <p:sldId id="431" r:id="rId29"/>
    <p:sldId id="394" r:id="rId30"/>
    <p:sldId id="432" r:id="rId31"/>
    <p:sldId id="420" r:id="rId32"/>
    <p:sldId id="429" r:id="rId33"/>
    <p:sldId id="418" r:id="rId34"/>
    <p:sldId id="401" r:id="rId35"/>
    <p:sldId id="387" r:id="rId36"/>
    <p:sldId id="422" r:id="rId37"/>
    <p:sldId id="352" r:id="rId38"/>
    <p:sldId id="382" r:id="rId39"/>
    <p:sldId id="346" r:id="rId40"/>
    <p:sldId id="348" r:id="rId41"/>
    <p:sldId id="402"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20404"/>
    <a:srgbClr val="E2F0D9"/>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F11CE9-14EE-47A3-87CD-63FCB0A41D12}" v="4956" dt="2022-10-07T15:07:44.3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3" autoAdjust="0"/>
    <p:restoredTop sz="80337" autoAdjust="0"/>
  </p:normalViewPr>
  <p:slideViewPr>
    <p:cSldViewPr snapToGrid="0">
      <p:cViewPr varScale="1">
        <p:scale>
          <a:sx n="96" d="100"/>
          <a:sy n="96" d="100"/>
        </p:scale>
        <p:origin x="978" y="78"/>
      </p:cViewPr>
      <p:guideLst/>
    </p:cSldViewPr>
  </p:slideViewPr>
  <p:notesTextViewPr>
    <p:cViewPr>
      <p:scale>
        <a:sx n="3" d="2"/>
        <a:sy n="3" d="2"/>
      </p:scale>
      <p:origin x="0" y="0"/>
    </p:cViewPr>
  </p:notesTextViewPr>
  <p:notesViewPr>
    <p:cSldViewPr snapToGrid="0">
      <p:cViewPr varScale="1">
        <p:scale>
          <a:sx n="91" d="100"/>
          <a:sy n="91" d="100"/>
        </p:scale>
        <p:origin x="375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ade, Gerdus" userId="15349777-206e-4d7a-8365-52131a346f04" providerId="ADAL" clId="{4DF22055-9612-4AF6-B78A-866EBDAB335D}"/>
    <pc:docChg chg="undo custSel addSld delSld modSld sldOrd modMainMaster">
      <pc:chgData name="Benade, Gerdus" userId="15349777-206e-4d7a-8365-52131a346f04" providerId="ADAL" clId="{4DF22055-9612-4AF6-B78A-866EBDAB335D}" dt="2022-09-15T16:33:09.243" v="18173" actId="20577"/>
      <pc:docMkLst>
        <pc:docMk/>
      </pc:docMkLst>
      <pc:sldChg chg="modSp mod">
        <pc:chgData name="Benade, Gerdus" userId="15349777-206e-4d7a-8365-52131a346f04" providerId="ADAL" clId="{4DF22055-9612-4AF6-B78A-866EBDAB335D}" dt="2022-09-12T05:07:30.925" v="484" actId="20577"/>
        <pc:sldMkLst>
          <pc:docMk/>
          <pc:sldMk cId="3778538757" sldId="256"/>
        </pc:sldMkLst>
        <pc:spChg chg="mod">
          <ac:chgData name="Benade, Gerdus" userId="15349777-206e-4d7a-8365-52131a346f04" providerId="ADAL" clId="{4DF22055-9612-4AF6-B78A-866EBDAB335D}" dt="2022-09-12T05:07:30.925" v="484" actId="20577"/>
          <ac:spMkLst>
            <pc:docMk/>
            <pc:sldMk cId="3778538757" sldId="256"/>
            <ac:spMk id="2" creationId="{00000000-0000-0000-0000-000000000000}"/>
          </ac:spMkLst>
        </pc:spChg>
      </pc:sldChg>
      <pc:sldChg chg="addSp modSp del mod">
        <pc:chgData name="Benade, Gerdus" userId="15349777-206e-4d7a-8365-52131a346f04" providerId="ADAL" clId="{4DF22055-9612-4AF6-B78A-866EBDAB335D}" dt="2022-09-12T05:07:11.628" v="430" actId="47"/>
        <pc:sldMkLst>
          <pc:docMk/>
          <pc:sldMk cId="602052036" sldId="257"/>
        </pc:sldMkLst>
        <pc:picChg chg="add mod">
          <ac:chgData name="Benade, Gerdus" userId="15349777-206e-4d7a-8365-52131a346f04" providerId="ADAL" clId="{4DF22055-9612-4AF6-B78A-866EBDAB335D}" dt="2022-09-12T05:02:22.681" v="1" actId="1076"/>
          <ac:picMkLst>
            <pc:docMk/>
            <pc:sldMk cId="602052036" sldId="257"/>
            <ac:picMk id="3" creationId="{C51159F0-4420-4B3A-8D80-B04D52BA8651}"/>
          </ac:picMkLst>
        </pc:picChg>
        <pc:picChg chg="add mod">
          <ac:chgData name="Benade, Gerdus" userId="15349777-206e-4d7a-8365-52131a346f04" providerId="ADAL" clId="{4DF22055-9612-4AF6-B78A-866EBDAB335D}" dt="2022-09-12T05:02:32.562" v="3" actId="1076"/>
          <ac:picMkLst>
            <pc:docMk/>
            <pc:sldMk cId="602052036" sldId="257"/>
            <ac:picMk id="12" creationId="{CF6D98F0-B699-4F00-B051-8FA8A59976EF}"/>
          </ac:picMkLst>
        </pc:picChg>
      </pc:sldChg>
      <pc:sldChg chg="del">
        <pc:chgData name="Benade, Gerdus" userId="15349777-206e-4d7a-8365-52131a346f04" providerId="ADAL" clId="{4DF22055-9612-4AF6-B78A-866EBDAB335D}" dt="2022-09-12T05:07:12.903" v="431" actId="47"/>
        <pc:sldMkLst>
          <pc:docMk/>
          <pc:sldMk cId="1480782011" sldId="258"/>
        </pc:sldMkLst>
      </pc:sldChg>
      <pc:sldChg chg="del">
        <pc:chgData name="Benade, Gerdus" userId="15349777-206e-4d7a-8365-52131a346f04" providerId="ADAL" clId="{4DF22055-9612-4AF6-B78A-866EBDAB335D}" dt="2022-09-12T05:55:46.684" v="2398" actId="47"/>
        <pc:sldMkLst>
          <pc:docMk/>
          <pc:sldMk cId="3840508012" sldId="259"/>
        </pc:sldMkLst>
      </pc:sldChg>
      <pc:sldChg chg="del">
        <pc:chgData name="Benade, Gerdus" userId="15349777-206e-4d7a-8365-52131a346f04" providerId="ADAL" clId="{4DF22055-9612-4AF6-B78A-866EBDAB335D}" dt="2022-09-12T05:21:33.061" v="1098" actId="47"/>
        <pc:sldMkLst>
          <pc:docMk/>
          <pc:sldMk cId="176903747" sldId="260"/>
        </pc:sldMkLst>
      </pc:sldChg>
      <pc:sldChg chg="del">
        <pc:chgData name="Benade, Gerdus" userId="15349777-206e-4d7a-8365-52131a346f04" providerId="ADAL" clId="{4DF22055-9612-4AF6-B78A-866EBDAB335D}" dt="2022-09-12T05:21:33.061" v="1098" actId="47"/>
        <pc:sldMkLst>
          <pc:docMk/>
          <pc:sldMk cId="938879094" sldId="261"/>
        </pc:sldMkLst>
      </pc:sldChg>
      <pc:sldChg chg="del">
        <pc:chgData name="Benade, Gerdus" userId="15349777-206e-4d7a-8365-52131a346f04" providerId="ADAL" clId="{4DF22055-9612-4AF6-B78A-866EBDAB335D}" dt="2022-09-12T05:21:33.061" v="1098" actId="47"/>
        <pc:sldMkLst>
          <pc:docMk/>
          <pc:sldMk cId="66907952" sldId="262"/>
        </pc:sldMkLst>
      </pc:sldChg>
      <pc:sldChg chg="del">
        <pc:chgData name="Benade, Gerdus" userId="15349777-206e-4d7a-8365-52131a346f04" providerId="ADAL" clId="{4DF22055-9612-4AF6-B78A-866EBDAB335D}" dt="2022-09-12T05:21:33.061" v="1098" actId="47"/>
        <pc:sldMkLst>
          <pc:docMk/>
          <pc:sldMk cId="1645135910" sldId="263"/>
        </pc:sldMkLst>
      </pc:sldChg>
      <pc:sldChg chg="addSp modSp del mod">
        <pc:chgData name="Benade, Gerdus" userId="15349777-206e-4d7a-8365-52131a346f04" providerId="ADAL" clId="{4DF22055-9612-4AF6-B78A-866EBDAB335D}" dt="2022-09-14T19:02:22.153" v="13100" actId="47"/>
        <pc:sldMkLst>
          <pc:docMk/>
          <pc:sldMk cId="827740783" sldId="264"/>
        </pc:sldMkLst>
        <pc:spChg chg="add mod">
          <ac:chgData name="Benade, Gerdus" userId="15349777-206e-4d7a-8365-52131a346f04" providerId="ADAL" clId="{4DF22055-9612-4AF6-B78A-866EBDAB335D}" dt="2022-09-12T05:09:44.278" v="505" actId="20577"/>
          <ac:spMkLst>
            <pc:docMk/>
            <pc:sldMk cId="827740783" sldId="264"/>
            <ac:spMk id="3" creationId="{149FB452-C40F-41B1-994B-E7EB10DAE4D8}"/>
          </ac:spMkLst>
        </pc:spChg>
      </pc:sldChg>
      <pc:sldChg chg="del">
        <pc:chgData name="Benade, Gerdus" userId="15349777-206e-4d7a-8365-52131a346f04" providerId="ADAL" clId="{4DF22055-9612-4AF6-B78A-866EBDAB335D}" dt="2022-09-14T19:02:22.153" v="13100" actId="47"/>
        <pc:sldMkLst>
          <pc:docMk/>
          <pc:sldMk cId="3146414418" sldId="265"/>
        </pc:sldMkLst>
      </pc:sldChg>
      <pc:sldChg chg="del">
        <pc:chgData name="Benade, Gerdus" userId="15349777-206e-4d7a-8365-52131a346f04" providerId="ADAL" clId="{4DF22055-9612-4AF6-B78A-866EBDAB335D}" dt="2022-09-14T19:02:22.153" v="13100" actId="47"/>
        <pc:sldMkLst>
          <pc:docMk/>
          <pc:sldMk cId="800184633" sldId="266"/>
        </pc:sldMkLst>
      </pc:sldChg>
      <pc:sldChg chg="del">
        <pc:chgData name="Benade, Gerdus" userId="15349777-206e-4d7a-8365-52131a346f04" providerId="ADAL" clId="{4DF22055-9612-4AF6-B78A-866EBDAB335D}" dt="2022-09-14T19:02:22.153" v="13100" actId="47"/>
        <pc:sldMkLst>
          <pc:docMk/>
          <pc:sldMk cId="3771530731" sldId="267"/>
        </pc:sldMkLst>
      </pc:sldChg>
      <pc:sldChg chg="del">
        <pc:chgData name="Benade, Gerdus" userId="15349777-206e-4d7a-8365-52131a346f04" providerId="ADAL" clId="{4DF22055-9612-4AF6-B78A-866EBDAB335D}" dt="2022-09-14T19:02:22.153" v="13100" actId="47"/>
        <pc:sldMkLst>
          <pc:docMk/>
          <pc:sldMk cId="3303016037" sldId="268"/>
        </pc:sldMkLst>
      </pc:sldChg>
      <pc:sldChg chg="del">
        <pc:chgData name="Benade, Gerdus" userId="15349777-206e-4d7a-8365-52131a346f04" providerId="ADAL" clId="{4DF22055-9612-4AF6-B78A-866EBDAB335D}" dt="2022-09-14T19:02:22.153" v="13100" actId="47"/>
        <pc:sldMkLst>
          <pc:docMk/>
          <pc:sldMk cId="778760703" sldId="269"/>
        </pc:sldMkLst>
      </pc:sldChg>
      <pc:sldChg chg="modSp add del mod modShow">
        <pc:chgData name="Benade, Gerdus" userId="15349777-206e-4d7a-8365-52131a346f04" providerId="ADAL" clId="{4DF22055-9612-4AF6-B78A-866EBDAB335D}" dt="2022-09-14T19:14:44.740" v="13583" actId="729"/>
        <pc:sldMkLst>
          <pc:docMk/>
          <pc:sldMk cId="1671284584" sldId="270"/>
        </pc:sldMkLst>
        <pc:spChg chg="mod">
          <ac:chgData name="Benade, Gerdus" userId="15349777-206e-4d7a-8365-52131a346f04" providerId="ADAL" clId="{4DF22055-9612-4AF6-B78A-866EBDAB335D}" dt="2022-09-14T19:02:56.267" v="13128" actId="20577"/>
          <ac:spMkLst>
            <pc:docMk/>
            <pc:sldMk cId="1671284584" sldId="270"/>
            <ac:spMk id="3" creationId="{00000000-0000-0000-0000-000000000000}"/>
          </ac:spMkLst>
        </pc:spChg>
      </pc:sldChg>
      <pc:sldChg chg="del">
        <pc:chgData name="Benade, Gerdus" userId="15349777-206e-4d7a-8365-52131a346f04" providerId="ADAL" clId="{4DF22055-9612-4AF6-B78A-866EBDAB335D}" dt="2022-09-12T05:55:49.694" v="2399" actId="47"/>
        <pc:sldMkLst>
          <pc:docMk/>
          <pc:sldMk cId="221686455" sldId="283"/>
        </pc:sldMkLst>
      </pc:sldChg>
      <pc:sldChg chg="del">
        <pc:chgData name="Benade, Gerdus" userId="15349777-206e-4d7a-8365-52131a346f04" providerId="ADAL" clId="{4DF22055-9612-4AF6-B78A-866EBDAB335D}" dt="2022-09-12T05:17:50.308" v="838" actId="47"/>
        <pc:sldMkLst>
          <pc:docMk/>
          <pc:sldMk cId="3490754788" sldId="284"/>
        </pc:sldMkLst>
      </pc:sldChg>
      <pc:sldChg chg="del">
        <pc:chgData name="Benade, Gerdus" userId="15349777-206e-4d7a-8365-52131a346f04" providerId="ADAL" clId="{4DF22055-9612-4AF6-B78A-866EBDAB335D}" dt="2022-09-12T05:21:33.061" v="1098" actId="47"/>
        <pc:sldMkLst>
          <pc:docMk/>
          <pc:sldMk cId="704896056" sldId="285"/>
        </pc:sldMkLst>
      </pc:sldChg>
      <pc:sldChg chg="del">
        <pc:chgData name="Benade, Gerdus" userId="15349777-206e-4d7a-8365-52131a346f04" providerId="ADAL" clId="{4DF22055-9612-4AF6-B78A-866EBDAB335D}" dt="2022-09-12T05:21:33.061" v="1098" actId="47"/>
        <pc:sldMkLst>
          <pc:docMk/>
          <pc:sldMk cId="1224572896" sldId="286"/>
        </pc:sldMkLst>
      </pc:sldChg>
      <pc:sldChg chg="del">
        <pc:chgData name="Benade, Gerdus" userId="15349777-206e-4d7a-8365-52131a346f04" providerId="ADAL" clId="{4DF22055-9612-4AF6-B78A-866EBDAB335D}" dt="2022-09-12T05:21:33.061" v="1098" actId="47"/>
        <pc:sldMkLst>
          <pc:docMk/>
          <pc:sldMk cId="442649737" sldId="287"/>
        </pc:sldMkLst>
      </pc:sldChg>
      <pc:sldChg chg="del">
        <pc:chgData name="Benade, Gerdus" userId="15349777-206e-4d7a-8365-52131a346f04" providerId="ADAL" clId="{4DF22055-9612-4AF6-B78A-866EBDAB335D}" dt="2022-09-12T05:21:33.061" v="1098" actId="47"/>
        <pc:sldMkLst>
          <pc:docMk/>
          <pc:sldMk cId="1594008223" sldId="288"/>
        </pc:sldMkLst>
      </pc:sldChg>
      <pc:sldChg chg="del">
        <pc:chgData name="Benade, Gerdus" userId="15349777-206e-4d7a-8365-52131a346f04" providerId="ADAL" clId="{4DF22055-9612-4AF6-B78A-866EBDAB335D}" dt="2022-09-12T05:21:33.061" v="1098" actId="47"/>
        <pc:sldMkLst>
          <pc:docMk/>
          <pc:sldMk cId="2240825937" sldId="289"/>
        </pc:sldMkLst>
      </pc:sldChg>
      <pc:sldChg chg="del">
        <pc:chgData name="Benade, Gerdus" userId="15349777-206e-4d7a-8365-52131a346f04" providerId="ADAL" clId="{4DF22055-9612-4AF6-B78A-866EBDAB335D}" dt="2022-09-12T05:21:33.061" v="1098" actId="47"/>
        <pc:sldMkLst>
          <pc:docMk/>
          <pc:sldMk cId="4256919286" sldId="291"/>
        </pc:sldMkLst>
      </pc:sldChg>
      <pc:sldChg chg="del">
        <pc:chgData name="Benade, Gerdus" userId="15349777-206e-4d7a-8365-52131a346f04" providerId="ADAL" clId="{4DF22055-9612-4AF6-B78A-866EBDAB335D}" dt="2022-09-12T05:21:33.061" v="1098" actId="47"/>
        <pc:sldMkLst>
          <pc:docMk/>
          <pc:sldMk cId="3266264881" sldId="292"/>
        </pc:sldMkLst>
      </pc:sldChg>
      <pc:sldChg chg="addSp modSp del mod">
        <pc:chgData name="Benade, Gerdus" userId="15349777-206e-4d7a-8365-52131a346f04" providerId="ADAL" clId="{4DF22055-9612-4AF6-B78A-866EBDAB335D}" dt="2022-09-14T19:02:22.153" v="13100" actId="47"/>
        <pc:sldMkLst>
          <pc:docMk/>
          <pc:sldMk cId="3177885348" sldId="294"/>
        </pc:sldMkLst>
        <pc:spChg chg="mod">
          <ac:chgData name="Benade, Gerdus" userId="15349777-206e-4d7a-8365-52131a346f04" providerId="ADAL" clId="{4DF22055-9612-4AF6-B78A-866EBDAB335D}" dt="2022-09-12T05:03:29.763" v="86" actId="1076"/>
          <ac:spMkLst>
            <pc:docMk/>
            <pc:sldMk cId="3177885348" sldId="294"/>
            <ac:spMk id="2" creationId="{00000000-0000-0000-0000-000000000000}"/>
          </ac:spMkLst>
        </pc:spChg>
        <pc:spChg chg="mod">
          <ac:chgData name="Benade, Gerdus" userId="15349777-206e-4d7a-8365-52131a346f04" providerId="ADAL" clId="{4DF22055-9612-4AF6-B78A-866EBDAB335D}" dt="2022-09-12T05:02:52.575" v="4" actId="1076"/>
          <ac:spMkLst>
            <pc:docMk/>
            <pc:sldMk cId="3177885348" sldId="294"/>
            <ac:spMk id="4" creationId="{00000000-0000-0000-0000-000000000000}"/>
          </ac:spMkLst>
        </pc:spChg>
        <pc:spChg chg="mod">
          <ac:chgData name="Benade, Gerdus" userId="15349777-206e-4d7a-8365-52131a346f04" providerId="ADAL" clId="{4DF22055-9612-4AF6-B78A-866EBDAB335D}" dt="2022-09-12T05:02:52.575" v="4" actId="1076"/>
          <ac:spMkLst>
            <pc:docMk/>
            <pc:sldMk cId="3177885348" sldId="294"/>
            <ac:spMk id="5" creationId="{00000000-0000-0000-0000-000000000000}"/>
          </ac:spMkLst>
        </pc:spChg>
        <pc:spChg chg="add mod">
          <ac:chgData name="Benade, Gerdus" userId="15349777-206e-4d7a-8365-52131a346f04" providerId="ADAL" clId="{4DF22055-9612-4AF6-B78A-866EBDAB335D}" dt="2022-09-12T05:05:27.323" v="303" actId="14100"/>
          <ac:spMkLst>
            <pc:docMk/>
            <pc:sldMk cId="3177885348" sldId="294"/>
            <ac:spMk id="9" creationId="{7852D6EA-1FE0-4A11-AAE8-FDB87CD16643}"/>
          </ac:spMkLst>
        </pc:spChg>
        <pc:spChg chg="add mod">
          <ac:chgData name="Benade, Gerdus" userId="15349777-206e-4d7a-8365-52131a346f04" providerId="ADAL" clId="{4DF22055-9612-4AF6-B78A-866EBDAB335D}" dt="2022-09-12T05:07:04.712" v="429" actId="1076"/>
          <ac:spMkLst>
            <pc:docMk/>
            <pc:sldMk cId="3177885348" sldId="294"/>
            <ac:spMk id="10" creationId="{C2949BBA-84E7-4EE1-B855-E386C1B02D67}"/>
          </ac:spMkLst>
        </pc:spChg>
        <pc:picChg chg="mod">
          <ac:chgData name="Benade, Gerdus" userId="15349777-206e-4d7a-8365-52131a346f04" providerId="ADAL" clId="{4DF22055-9612-4AF6-B78A-866EBDAB335D}" dt="2022-09-12T05:02:52.575" v="4" actId="1076"/>
          <ac:picMkLst>
            <pc:docMk/>
            <pc:sldMk cId="3177885348" sldId="294"/>
            <ac:picMk id="6" creationId="{00000000-0000-0000-0000-000000000000}"/>
          </ac:picMkLst>
        </pc:picChg>
        <pc:picChg chg="mod">
          <ac:chgData name="Benade, Gerdus" userId="15349777-206e-4d7a-8365-52131a346f04" providerId="ADAL" clId="{4DF22055-9612-4AF6-B78A-866EBDAB335D}" dt="2022-09-12T05:03:33.207" v="88" actId="1076"/>
          <ac:picMkLst>
            <pc:docMk/>
            <pc:sldMk cId="3177885348" sldId="294"/>
            <ac:picMk id="7" creationId="{00000000-0000-0000-0000-000000000000}"/>
          </ac:picMkLst>
        </pc:picChg>
        <pc:picChg chg="mod">
          <ac:chgData name="Benade, Gerdus" userId="15349777-206e-4d7a-8365-52131a346f04" providerId="ADAL" clId="{4DF22055-9612-4AF6-B78A-866EBDAB335D}" dt="2022-09-12T05:02:52.575" v="4" actId="1076"/>
          <ac:picMkLst>
            <pc:docMk/>
            <pc:sldMk cId="3177885348" sldId="294"/>
            <ac:picMk id="8" creationId="{00000000-0000-0000-0000-000000000000}"/>
          </ac:picMkLst>
        </pc:picChg>
      </pc:sldChg>
      <pc:sldChg chg="del mod modShow">
        <pc:chgData name="Benade, Gerdus" userId="15349777-206e-4d7a-8365-52131a346f04" providerId="ADAL" clId="{4DF22055-9612-4AF6-B78A-866EBDAB335D}" dt="2022-09-14T19:02:22.153" v="13100" actId="47"/>
        <pc:sldMkLst>
          <pc:docMk/>
          <pc:sldMk cId="1605271515" sldId="295"/>
        </pc:sldMkLst>
      </pc:sldChg>
      <pc:sldChg chg="del">
        <pc:chgData name="Benade, Gerdus" userId="15349777-206e-4d7a-8365-52131a346f04" providerId="ADAL" clId="{4DF22055-9612-4AF6-B78A-866EBDAB335D}" dt="2022-09-12T05:22:19.956" v="1099" actId="47"/>
        <pc:sldMkLst>
          <pc:docMk/>
          <pc:sldMk cId="3125685029" sldId="296"/>
        </pc:sldMkLst>
      </pc:sldChg>
      <pc:sldChg chg="del">
        <pc:chgData name="Benade, Gerdus" userId="15349777-206e-4d7a-8365-52131a346f04" providerId="ADAL" clId="{4DF22055-9612-4AF6-B78A-866EBDAB335D}" dt="2022-09-12T05:21:33.061" v="1098" actId="47"/>
        <pc:sldMkLst>
          <pc:docMk/>
          <pc:sldMk cId="882765168" sldId="297"/>
        </pc:sldMkLst>
      </pc:sldChg>
      <pc:sldChg chg="del">
        <pc:chgData name="Benade, Gerdus" userId="15349777-206e-4d7a-8365-52131a346f04" providerId="ADAL" clId="{4DF22055-9612-4AF6-B78A-866EBDAB335D}" dt="2022-09-12T05:21:33.061" v="1098" actId="47"/>
        <pc:sldMkLst>
          <pc:docMk/>
          <pc:sldMk cId="3598974163" sldId="298"/>
        </pc:sldMkLst>
      </pc:sldChg>
      <pc:sldChg chg="del">
        <pc:chgData name="Benade, Gerdus" userId="15349777-206e-4d7a-8365-52131a346f04" providerId="ADAL" clId="{4DF22055-9612-4AF6-B78A-866EBDAB335D}" dt="2022-09-12T05:21:33.061" v="1098" actId="47"/>
        <pc:sldMkLst>
          <pc:docMk/>
          <pc:sldMk cId="2740380970" sldId="299"/>
        </pc:sldMkLst>
      </pc:sldChg>
      <pc:sldChg chg="del">
        <pc:chgData name="Benade, Gerdus" userId="15349777-206e-4d7a-8365-52131a346f04" providerId="ADAL" clId="{4DF22055-9612-4AF6-B78A-866EBDAB335D}" dt="2022-09-12T05:21:33.061" v="1098" actId="47"/>
        <pc:sldMkLst>
          <pc:docMk/>
          <pc:sldMk cId="1134255365" sldId="302"/>
        </pc:sldMkLst>
      </pc:sldChg>
      <pc:sldChg chg="del">
        <pc:chgData name="Benade, Gerdus" userId="15349777-206e-4d7a-8365-52131a346f04" providerId="ADAL" clId="{4DF22055-9612-4AF6-B78A-866EBDAB335D}" dt="2022-09-12T05:21:33.061" v="1098" actId="47"/>
        <pc:sldMkLst>
          <pc:docMk/>
          <pc:sldMk cId="511964036" sldId="303"/>
        </pc:sldMkLst>
      </pc:sldChg>
      <pc:sldChg chg="del">
        <pc:chgData name="Benade, Gerdus" userId="15349777-206e-4d7a-8365-52131a346f04" providerId="ADAL" clId="{4DF22055-9612-4AF6-B78A-866EBDAB335D}" dt="2022-09-12T05:21:33.061" v="1098" actId="47"/>
        <pc:sldMkLst>
          <pc:docMk/>
          <pc:sldMk cId="4287530172" sldId="305"/>
        </pc:sldMkLst>
      </pc:sldChg>
      <pc:sldChg chg="del">
        <pc:chgData name="Benade, Gerdus" userId="15349777-206e-4d7a-8365-52131a346f04" providerId="ADAL" clId="{4DF22055-9612-4AF6-B78A-866EBDAB335D}" dt="2022-09-12T05:21:33.061" v="1098" actId="47"/>
        <pc:sldMkLst>
          <pc:docMk/>
          <pc:sldMk cId="1080250344" sldId="306"/>
        </pc:sldMkLst>
      </pc:sldChg>
      <pc:sldChg chg="del">
        <pc:chgData name="Benade, Gerdus" userId="15349777-206e-4d7a-8365-52131a346f04" providerId="ADAL" clId="{4DF22055-9612-4AF6-B78A-866EBDAB335D}" dt="2022-09-12T05:21:33.061" v="1098" actId="47"/>
        <pc:sldMkLst>
          <pc:docMk/>
          <pc:sldMk cId="4234094677" sldId="308"/>
        </pc:sldMkLst>
      </pc:sldChg>
      <pc:sldChg chg="del">
        <pc:chgData name="Benade, Gerdus" userId="15349777-206e-4d7a-8365-52131a346f04" providerId="ADAL" clId="{4DF22055-9612-4AF6-B78A-866EBDAB335D}" dt="2022-09-12T05:21:33.061" v="1098" actId="47"/>
        <pc:sldMkLst>
          <pc:docMk/>
          <pc:sldMk cId="3754915170" sldId="309"/>
        </pc:sldMkLst>
      </pc:sldChg>
      <pc:sldChg chg="del">
        <pc:chgData name="Benade, Gerdus" userId="15349777-206e-4d7a-8365-52131a346f04" providerId="ADAL" clId="{4DF22055-9612-4AF6-B78A-866EBDAB335D}" dt="2022-09-12T05:21:33.061" v="1098" actId="47"/>
        <pc:sldMkLst>
          <pc:docMk/>
          <pc:sldMk cId="1987048969" sldId="310"/>
        </pc:sldMkLst>
      </pc:sldChg>
      <pc:sldChg chg="del">
        <pc:chgData name="Benade, Gerdus" userId="15349777-206e-4d7a-8365-52131a346f04" providerId="ADAL" clId="{4DF22055-9612-4AF6-B78A-866EBDAB335D}" dt="2022-09-12T05:21:33.061" v="1098" actId="47"/>
        <pc:sldMkLst>
          <pc:docMk/>
          <pc:sldMk cId="1747490385" sldId="311"/>
        </pc:sldMkLst>
      </pc:sldChg>
      <pc:sldChg chg="del">
        <pc:chgData name="Benade, Gerdus" userId="15349777-206e-4d7a-8365-52131a346f04" providerId="ADAL" clId="{4DF22055-9612-4AF6-B78A-866EBDAB335D}" dt="2022-09-12T05:21:33.061" v="1098" actId="47"/>
        <pc:sldMkLst>
          <pc:docMk/>
          <pc:sldMk cId="4103016021" sldId="312"/>
        </pc:sldMkLst>
      </pc:sldChg>
      <pc:sldChg chg="del">
        <pc:chgData name="Benade, Gerdus" userId="15349777-206e-4d7a-8365-52131a346f04" providerId="ADAL" clId="{4DF22055-9612-4AF6-B78A-866EBDAB335D}" dt="2022-09-12T05:21:33.061" v="1098" actId="47"/>
        <pc:sldMkLst>
          <pc:docMk/>
          <pc:sldMk cId="1875662542" sldId="313"/>
        </pc:sldMkLst>
      </pc:sldChg>
      <pc:sldChg chg="del">
        <pc:chgData name="Benade, Gerdus" userId="15349777-206e-4d7a-8365-52131a346f04" providerId="ADAL" clId="{4DF22055-9612-4AF6-B78A-866EBDAB335D}" dt="2022-09-12T05:21:33.061" v="1098" actId="47"/>
        <pc:sldMkLst>
          <pc:docMk/>
          <pc:sldMk cId="1300084231" sldId="317"/>
        </pc:sldMkLst>
      </pc:sldChg>
      <pc:sldChg chg="del">
        <pc:chgData name="Benade, Gerdus" userId="15349777-206e-4d7a-8365-52131a346f04" providerId="ADAL" clId="{4DF22055-9612-4AF6-B78A-866EBDAB335D}" dt="2022-09-12T05:21:33.061" v="1098" actId="47"/>
        <pc:sldMkLst>
          <pc:docMk/>
          <pc:sldMk cId="63311138" sldId="318"/>
        </pc:sldMkLst>
      </pc:sldChg>
      <pc:sldChg chg="del">
        <pc:chgData name="Benade, Gerdus" userId="15349777-206e-4d7a-8365-52131a346f04" providerId="ADAL" clId="{4DF22055-9612-4AF6-B78A-866EBDAB335D}" dt="2022-09-12T05:21:33.061" v="1098" actId="47"/>
        <pc:sldMkLst>
          <pc:docMk/>
          <pc:sldMk cId="3490835629" sldId="319"/>
        </pc:sldMkLst>
      </pc:sldChg>
      <pc:sldChg chg="del">
        <pc:chgData name="Benade, Gerdus" userId="15349777-206e-4d7a-8365-52131a346f04" providerId="ADAL" clId="{4DF22055-9612-4AF6-B78A-866EBDAB335D}" dt="2022-09-12T05:21:33.061" v="1098" actId="47"/>
        <pc:sldMkLst>
          <pc:docMk/>
          <pc:sldMk cId="1574457720" sldId="320"/>
        </pc:sldMkLst>
      </pc:sldChg>
      <pc:sldChg chg="del">
        <pc:chgData name="Benade, Gerdus" userId="15349777-206e-4d7a-8365-52131a346f04" providerId="ADAL" clId="{4DF22055-9612-4AF6-B78A-866EBDAB335D}" dt="2022-09-12T05:21:33.061" v="1098" actId="47"/>
        <pc:sldMkLst>
          <pc:docMk/>
          <pc:sldMk cId="759901721" sldId="321"/>
        </pc:sldMkLst>
      </pc:sldChg>
      <pc:sldChg chg="del">
        <pc:chgData name="Benade, Gerdus" userId="15349777-206e-4d7a-8365-52131a346f04" providerId="ADAL" clId="{4DF22055-9612-4AF6-B78A-866EBDAB335D}" dt="2022-09-12T05:21:33.061" v="1098" actId="47"/>
        <pc:sldMkLst>
          <pc:docMk/>
          <pc:sldMk cId="2385617771" sldId="322"/>
        </pc:sldMkLst>
      </pc:sldChg>
      <pc:sldChg chg="del">
        <pc:chgData name="Benade, Gerdus" userId="15349777-206e-4d7a-8365-52131a346f04" providerId="ADAL" clId="{4DF22055-9612-4AF6-B78A-866EBDAB335D}" dt="2022-09-12T05:21:33.061" v="1098" actId="47"/>
        <pc:sldMkLst>
          <pc:docMk/>
          <pc:sldMk cId="1343650192" sldId="324"/>
        </pc:sldMkLst>
      </pc:sldChg>
      <pc:sldChg chg="del">
        <pc:chgData name="Benade, Gerdus" userId="15349777-206e-4d7a-8365-52131a346f04" providerId="ADAL" clId="{4DF22055-9612-4AF6-B78A-866EBDAB335D}" dt="2022-09-12T05:21:33.061" v="1098" actId="47"/>
        <pc:sldMkLst>
          <pc:docMk/>
          <pc:sldMk cId="2755485731" sldId="325"/>
        </pc:sldMkLst>
      </pc:sldChg>
      <pc:sldChg chg="del">
        <pc:chgData name="Benade, Gerdus" userId="15349777-206e-4d7a-8365-52131a346f04" providerId="ADAL" clId="{4DF22055-9612-4AF6-B78A-866EBDAB335D}" dt="2022-09-12T05:21:33.061" v="1098" actId="47"/>
        <pc:sldMkLst>
          <pc:docMk/>
          <pc:sldMk cId="3921491471" sldId="326"/>
        </pc:sldMkLst>
      </pc:sldChg>
      <pc:sldChg chg="del">
        <pc:chgData name="Benade, Gerdus" userId="15349777-206e-4d7a-8365-52131a346f04" providerId="ADAL" clId="{4DF22055-9612-4AF6-B78A-866EBDAB335D}" dt="2022-09-12T05:21:33.061" v="1098" actId="47"/>
        <pc:sldMkLst>
          <pc:docMk/>
          <pc:sldMk cId="2169397831" sldId="327"/>
        </pc:sldMkLst>
      </pc:sldChg>
      <pc:sldChg chg="del">
        <pc:chgData name="Benade, Gerdus" userId="15349777-206e-4d7a-8365-52131a346f04" providerId="ADAL" clId="{4DF22055-9612-4AF6-B78A-866EBDAB335D}" dt="2022-09-12T05:21:33.061" v="1098" actId="47"/>
        <pc:sldMkLst>
          <pc:docMk/>
          <pc:sldMk cId="3117773754" sldId="328"/>
        </pc:sldMkLst>
      </pc:sldChg>
      <pc:sldChg chg="del">
        <pc:chgData name="Benade, Gerdus" userId="15349777-206e-4d7a-8365-52131a346f04" providerId="ADAL" clId="{4DF22055-9612-4AF6-B78A-866EBDAB335D}" dt="2022-09-12T05:21:33.061" v="1098" actId="47"/>
        <pc:sldMkLst>
          <pc:docMk/>
          <pc:sldMk cId="2817165957" sldId="329"/>
        </pc:sldMkLst>
      </pc:sldChg>
      <pc:sldChg chg="del">
        <pc:chgData name="Benade, Gerdus" userId="15349777-206e-4d7a-8365-52131a346f04" providerId="ADAL" clId="{4DF22055-9612-4AF6-B78A-866EBDAB335D}" dt="2022-09-12T05:21:33.061" v="1098" actId="47"/>
        <pc:sldMkLst>
          <pc:docMk/>
          <pc:sldMk cId="2312459152" sldId="330"/>
        </pc:sldMkLst>
      </pc:sldChg>
      <pc:sldChg chg="del">
        <pc:chgData name="Benade, Gerdus" userId="15349777-206e-4d7a-8365-52131a346f04" providerId="ADAL" clId="{4DF22055-9612-4AF6-B78A-866EBDAB335D}" dt="2022-09-12T05:21:33.061" v="1098" actId="47"/>
        <pc:sldMkLst>
          <pc:docMk/>
          <pc:sldMk cId="709824398" sldId="331"/>
        </pc:sldMkLst>
      </pc:sldChg>
      <pc:sldChg chg="del">
        <pc:chgData name="Benade, Gerdus" userId="15349777-206e-4d7a-8365-52131a346f04" providerId="ADAL" clId="{4DF22055-9612-4AF6-B78A-866EBDAB335D}" dt="2022-09-12T05:21:33.061" v="1098" actId="47"/>
        <pc:sldMkLst>
          <pc:docMk/>
          <pc:sldMk cId="2539766755" sldId="332"/>
        </pc:sldMkLst>
      </pc:sldChg>
      <pc:sldChg chg="del">
        <pc:chgData name="Benade, Gerdus" userId="15349777-206e-4d7a-8365-52131a346f04" providerId="ADAL" clId="{4DF22055-9612-4AF6-B78A-866EBDAB335D}" dt="2022-09-12T05:21:33.061" v="1098" actId="47"/>
        <pc:sldMkLst>
          <pc:docMk/>
          <pc:sldMk cId="1206238488" sldId="333"/>
        </pc:sldMkLst>
      </pc:sldChg>
      <pc:sldChg chg="del">
        <pc:chgData name="Benade, Gerdus" userId="15349777-206e-4d7a-8365-52131a346f04" providerId="ADAL" clId="{4DF22055-9612-4AF6-B78A-866EBDAB335D}" dt="2022-09-12T05:21:33.061" v="1098" actId="47"/>
        <pc:sldMkLst>
          <pc:docMk/>
          <pc:sldMk cId="3378792395" sldId="334"/>
        </pc:sldMkLst>
      </pc:sldChg>
      <pc:sldChg chg="modSp new mod modShow modNotesTx">
        <pc:chgData name="Benade, Gerdus" userId="15349777-206e-4d7a-8365-52131a346f04" providerId="ADAL" clId="{4DF22055-9612-4AF6-B78A-866EBDAB335D}" dt="2022-09-14T19:14:50.885" v="13584" actId="729"/>
        <pc:sldMkLst>
          <pc:docMk/>
          <pc:sldMk cId="2422956788" sldId="335"/>
        </pc:sldMkLst>
        <pc:spChg chg="mod">
          <ac:chgData name="Benade, Gerdus" userId="15349777-206e-4d7a-8365-52131a346f04" providerId="ADAL" clId="{4DF22055-9612-4AF6-B78A-866EBDAB335D}" dt="2022-09-13T02:18:44.590" v="2409" actId="20577"/>
          <ac:spMkLst>
            <pc:docMk/>
            <pc:sldMk cId="2422956788" sldId="335"/>
            <ac:spMk id="2" creationId="{0581CC8A-B71B-4B96-B8B4-D69275A2EA41}"/>
          </ac:spMkLst>
        </pc:spChg>
        <pc:spChg chg="mod">
          <ac:chgData name="Benade, Gerdus" userId="15349777-206e-4d7a-8365-52131a346f04" providerId="ADAL" clId="{4DF22055-9612-4AF6-B78A-866EBDAB335D}" dt="2022-09-12T05:20:43.222" v="1097" actId="20577"/>
          <ac:spMkLst>
            <pc:docMk/>
            <pc:sldMk cId="2422956788" sldId="335"/>
            <ac:spMk id="3" creationId="{DBE5EAFF-B2E2-4488-B54D-5FC97C2A081E}"/>
          </ac:spMkLst>
        </pc:spChg>
      </pc:sldChg>
      <pc:sldChg chg="addSp delSp modSp new mod delAnim modAnim modNotesTx">
        <pc:chgData name="Benade, Gerdus" userId="15349777-206e-4d7a-8365-52131a346f04" providerId="ADAL" clId="{4DF22055-9612-4AF6-B78A-866EBDAB335D}" dt="2022-09-15T15:26:32.502" v="18075" actId="20577"/>
        <pc:sldMkLst>
          <pc:docMk/>
          <pc:sldMk cId="1822660216" sldId="336"/>
        </pc:sldMkLst>
        <pc:spChg chg="mod">
          <ac:chgData name="Benade, Gerdus" userId="15349777-206e-4d7a-8365-52131a346f04" providerId="ADAL" clId="{4DF22055-9612-4AF6-B78A-866EBDAB335D}" dt="2022-09-14T19:25:39.169" v="13771" actId="27636"/>
          <ac:spMkLst>
            <pc:docMk/>
            <pc:sldMk cId="1822660216" sldId="336"/>
            <ac:spMk id="2" creationId="{424BF30C-D489-46A2-A991-FCC56F949665}"/>
          </ac:spMkLst>
        </pc:spChg>
        <pc:spChg chg="mod">
          <ac:chgData name="Benade, Gerdus" userId="15349777-206e-4d7a-8365-52131a346f04" providerId="ADAL" clId="{4DF22055-9612-4AF6-B78A-866EBDAB335D}" dt="2022-09-14T19:30:43.024" v="13910" actId="6549"/>
          <ac:spMkLst>
            <pc:docMk/>
            <pc:sldMk cId="1822660216" sldId="336"/>
            <ac:spMk id="3" creationId="{E3D89552-3A77-4086-85E4-931FF91710A5}"/>
          </ac:spMkLst>
        </pc:spChg>
        <pc:spChg chg="add del">
          <ac:chgData name="Benade, Gerdus" userId="15349777-206e-4d7a-8365-52131a346f04" providerId="ADAL" clId="{4DF22055-9612-4AF6-B78A-866EBDAB335D}" dt="2022-09-12T05:23:37.547" v="1181" actId="478"/>
          <ac:spMkLst>
            <pc:docMk/>
            <pc:sldMk cId="1822660216" sldId="336"/>
            <ac:spMk id="5" creationId="{D5D866A2-C644-404E-9F40-16ED9868ECF6}"/>
          </ac:spMkLst>
        </pc:spChg>
        <pc:spChg chg="add mod">
          <ac:chgData name="Benade, Gerdus" userId="15349777-206e-4d7a-8365-52131a346f04" providerId="ADAL" clId="{4DF22055-9612-4AF6-B78A-866EBDAB335D}" dt="2022-09-15T15:26:02.155" v="18043" actId="20577"/>
          <ac:spMkLst>
            <pc:docMk/>
            <pc:sldMk cId="1822660216" sldId="336"/>
            <ac:spMk id="6" creationId="{5CA52DAF-4AAC-464B-8C62-0E77B3DA415F}"/>
          </ac:spMkLst>
        </pc:spChg>
        <pc:spChg chg="add mod">
          <ac:chgData name="Benade, Gerdus" userId="15349777-206e-4d7a-8365-52131a346f04" providerId="ADAL" clId="{4DF22055-9612-4AF6-B78A-866EBDAB335D}" dt="2022-09-14T20:19:57.468" v="14274" actId="20577"/>
          <ac:spMkLst>
            <pc:docMk/>
            <pc:sldMk cId="1822660216" sldId="336"/>
            <ac:spMk id="7" creationId="{4FE32598-7D96-4B5F-873F-3CB8C4D4DF84}"/>
          </ac:spMkLst>
        </pc:spChg>
        <pc:spChg chg="add del mod">
          <ac:chgData name="Benade, Gerdus" userId="15349777-206e-4d7a-8365-52131a346f04" providerId="ADAL" clId="{4DF22055-9612-4AF6-B78A-866EBDAB335D}" dt="2022-09-14T19:28:50.026" v="13790" actId="21"/>
          <ac:spMkLst>
            <pc:docMk/>
            <pc:sldMk cId="1822660216" sldId="336"/>
            <ac:spMk id="8" creationId="{2FC963E4-D54A-4A61-ACBA-9F0FFB1B4ACA}"/>
          </ac:spMkLst>
        </pc:spChg>
        <pc:spChg chg="add mod">
          <ac:chgData name="Benade, Gerdus" userId="15349777-206e-4d7a-8365-52131a346f04" providerId="ADAL" clId="{4DF22055-9612-4AF6-B78A-866EBDAB335D}" dt="2022-09-14T19:30:22.097" v="13901" actId="207"/>
          <ac:spMkLst>
            <pc:docMk/>
            <pc:sldMk cId="1822660216" sldId="336"/>
            <ac:spMk id="9" creationId="{18D3BF63-F60E-42BB-BEA0-F55C3C90AD6F}"/>
          </ac:spMkLst>
        </pc:spChg>
      </pc:sldChg>
      <pc:sldChg chg="addSp modSp new del mod modAnim modNotesTx">
        <pc:chgData name="Benade, Gerdus" userId="15349777-206e-4d7a-8365-52131a346f04" providerId="ADAL" clId="{4DF22055-9612-4AF6-B78A-866EBDAB335D}" dt="2022-09-13T03:18:47.557" v="4566" actId="47"/>
        <pc:sldMkLst>
          <pc:docMk/>
          <pc:sldMk cId="1231851149" sldId="337"/>
        </pc:sldMkLst>
        <pc:spChg chg="mod">
          <ac:chgData name="Benade, Gerdus" userId="15349777-206e-4d7a-8365-52131a346f04" providerId="ADAL" clId="{4DF22055-9612-4AF6-B78A-866EBDAB335D}" dt="2022-09-12T05:37:23.666" v="1828" actId="20577"/>
          <ac:spMkLst>
            <pc:docMk/>
            <pc:sldMk cId="1231851149" sldId="337"/>
            <ac:spMk id="2" creationId="{60183338-2A21-4612-84F4-60ED6C795BE7}"/>
          </ac:spMkLst>
        </pc:spChg>
        <pc:spChg chg="mod ord">
          <ac:chgData name="Benade, Gerdus" userId="15349777-206e-4d7a-8365-52131a346f04" providerId="ADAL" clId="{4DF22055-9612-4AF6-B78A-866EBDAB335D}" dt="2022-09-13T03:11:52.419" v="4557" actId="948"/>
          <ac:spMkLst>
            <pc:docMk/>
            <pc:sldMk cId="1231851149" sldId="337"/>
            <ac:spMk id="3" creationId="{D631B970-147D-4A65-A113-7470D2E8CC60}"/>
          </ac:spMkLst>
        </pc:spChg>
        <pc:spChg chg="add mod">
          <ac:chgData name="Benade, Gerdus" userId="15349777-206e-4d7a-8365-52131a346f04" providerId="ADAL" clId="{4DF22055-9612-4AF6-B78A-866EBDAB335D}" dt="2022-09-13T03:15:15.365" v="4559" actId="1035"/>
          <ac:spMkLst>
            <pc:docMk/>
            <pc:sldMk cId="1231851149" sldId="337"/>
            <ac:spMk id="4" creationId="{59A32C5C-7B01-4796-979D-252C96B66EF7}"/>
          </ac:spMkLst>
        </pc:spChg>
        <pc:spChg chg="add mod">
          <ac:chgData name="Benade, Gerdus" userId="15349777-206e-4d7a-8365-52131a346f04" providerId="ADAL" clId="{4DF22055-9612-4AF6-B78A-866EBDAB335D}" dt="2022-09-13T03:08:47.919" v="4300" actId="1076"/>
          <ac:spMkLst>
            <pc:docMk/>
            <pc:sldMk cId="1231851149" sldId="337"/>
            <ac:spMk id="10" creationId="{4C416B46-C644-4408-A2ED-EE5474A5D037}"/>
          </ac:spMkLst>
        </pc:spChg>
        <pc:spChg chg="add mod">
          <ac:chgData name="Benade, Gerdus" userId="15349777-206e-4d7a-8365-52131a346f04" providerId="ADAL" clId="{4DF22055-9612-4AF6-B78A-866EBDAB335D}" dt="2022-09-13T03:08:47.919" v="4300" actId="1076"/>
          <ac:spMkLst>
            <pc:docMk/>
            <pc:sldMk cId="1231851149" sldId="337"/>
            <ac:spMk id="11" creationId="{C546DBBA-26EA-4812-9B0B-2F1B39059F2B}"/>
          </ac:spMkLst>
        </pc:spChg>
        <pc:spChg chg="add mod">
          <ac:chgData name="Benade, Gerdus" userId="15349777-206e-4d7a-8365-52131a346f04" providerId="ADAL" clId="{4DF22055-9612-4AF6-B78A-866EBDAB335D}" dt="2022-09-13T03:08:47.919" v="4300" actId="1076"/>
          <ac:spMkLst>
            <pc:docMk/>
            <pc:sldMk cId="1231851149" sldId="337"/>
            <ac:spMk id="12" creationId="{FE530B41-4582-412A-AA53-6803F65CCD5C}"/>
          </ac:spMkLst>
        </pc:spChg>
        <pc:spChg chg="add mod ord">
          <ac:chgData name="Benade, Gerdus" userId="15349777-206e-4d7a-8365-52131a346f04" providerId="ADAL" clId="{4DF22055-9612-4AF6-B78A-866EBDAB335D}" dt="2022-09-13T03:08:47.919" v="4300" actId="1076"/>
          <ac:spMkLst>
            <pc:docMk/>
            <pc:sldMk cId="1231851149" sldId="337"/>
            <ac:spMk id="14" creationId="{5F999CE1-F2C3-4318-BFF8-A1934CC6A597}"/>
          </ac:spMkLst>
        </pc:spChg>
        <pc:spChg chg="add mod">
          <ac:chgData name="Benade, Gerdus" userId="15349777-206e-4d7a-8365-52131a346f04" providerId="ADAL" clId="{4DF22055-9612-4AF6-B78A-866EBDAB335D}" dt="2022-09-13T03:08:47.919" v="4300" actId="1076"/>
          <ac:spMkLst>
            <pc:docMk/>
            <pc:sldMk cId="1231851149" sldId="337"/>
            <ac:spMk id="15" creationId="{164BD4B7-4DCA-423A-9667-BA212E0D2844}"/>
          </ac:spMkLst>
        </pc:spChg>
        <pc:spChg chg="add mod ord">
          <ac:chgData name="Benade, Gerdus" userId="15349777-206e-4d7a-8365-52131a346f04" providerId="ADAL" clId="{4DF22055-9612-4AF6-B78A-866EBDAB335D}" dt="2022-09-13T03:08:47.919" v="4300" actId="1076"/>
          <ac:spMkLst>
            <pc:docMk/>
            <pc:sldMk cId="1231851149" sldId="337"/>
            <ac:spMk id="16" creationId="{D6A78358-F5F9-4C0F-BCF1-6110CADF63F4}"/>
          </ac:spMkLst>
        </pc:spChg>
        <pc:spChg chg="add mod">
          <ac:chgData name="Benade, Gerdus" userId="15349777-206e-4d7a-8365-52131a346f04" providerId="ADAL" clId="{4DF22055-9612-4AF6-B78A-866EBDAB335D}" dt="2022-09-13T03:08:47.919" v="4300" actId="1076"/>
          <ac:spMkLst>
            <pc:docMk/>
            <pc:sldMk cId="1231851149" sldId="337"/>
            <ac:spMk id="17" creationId="{5489B1F1-4B3A-4932-935F-CE4F7737B44A}"/>
          </ac:spMkLst>
        </pc:spChg>
        <pc:spChg chg="add mod">
          <ac:chgData name="Benade, Gerdus" userId="15349777-206e-4d7a-8365-52131a346f04" providerId="ADAL" clId="{4DF22055-9612-4AF6-B78A-866EBDAB335D}" dt="2022-09-13T03:08:47.919" v="4300" actId="1076"/>
          <ac:spMkLst>
            <pc:docMk/>
            <pc:sldMk cId="1231851149" sldId="337"/>
            <ac:spMk id="18" creationId="{A89B29DD-F4DD-4C84-9A0D-AC8A6B1D0E13}"/>
          </ac:spMkLst>
        </pc:spChg>
        <pc:spChg chg="add mod">
          <ac:chgData name="Benade, Gerdus" userId="15349777-206e-4d7a-8365-52131a346f04" providerId="ADAL" clId="{4DF22055-9612-4AF6-B78A-866EBDAB335D}" dt="2022-09-13T03:08:47.919" v="4300" actId="1076"/>
          <ac:spMkLst>
            <pc:docMk/>
            <pc:sldMk cId="1231851149" sldId="337"/>
            <ac:spMk id="19" creationId="{55C548E3-203A-453F-BC05-FCAE43D34ED8}"/>
          </ac:spMkLst>
        </pc:spChg>
        <pc:spChg chg="add mod">
          <ac:chgData name="Benade, Gerdus" userId="15349777-206e-4d7a-8365-52131a346f04" providerId="ADAL" clId="{4DF22055-9612-4AF6-B78A-866EBDAB335D}" dt="2022-09-13T03:08:47.919" v="4300" actId="1076"/>
          <ac:spMkLst>
            <pc:docMk/>
            <pc:sldMk cId="1231851149" sldId="337"/>
            <ac:spMk id="20" creationId="{ABF37F1B-187F-4E83-9CE0-F4A97F45AAE2}"/>
          </ac:spMkLst>
        </pc:spChg>
        <pc:spChg chg="add mod">
          <ac:chgData name="Benade, Gerdus" userId="15349777-206e-4d7a-8365-52131a346f04" providerId="ADAL" clId="{4DF22055-9612-4AF6-B78A-866EBDAB335D}" dt="2022-09-13T03:08:47.919" v="4300" actId="1076"/>
          <ac:spMkLst>
            <pc:docMk/>
            <pc:sldMk cId="1231851149" sldId="337"/>
            <ac:spMk id="21" creationId="{0AE65331-1624-48C7-9686-DB2FC0F23F5C}"/>
          </ac:spMkLst>
        </pc:spChg>
        <pc:cxnChg chg="add mod">
          <ac:chgData name="Benade, Gerdus" userId="15349777-206e-4d7a-8365-52131a346f04" providerId="ADAL" clId="{4DF22055-9612-4AF6-B78A-866EBDAB335D}" dt="2022-09-13T03:08:47.919" v="4300" actId="1076"/>
          <ac:cxnSpMkLst>
            <pc:docMk/>
            <pc:sldMk cId="1231851149" sldId="337"/>
            <ac:cxnSpMk id="6" creationId="{811388C2-074E-4176-940D-EFEC9B181E36}"/>
          </ac:cxnSpMkLst>
        </pc:cxnChg>
        <pc:cxnChg chg="add mod">
          <ac:chgData name="Benade, Gerdus" userId="15349777-206e-4d7a-8365-52131a346f04" providerId="ADAL" clId="{4DF22055-9612-4AF6-B78A-866EBDAB335D}" dt="2022-09-13T03:08:47.919" v="4300" actId="1076"/>
          <ac:cxnSpMkLst>
            <pc:docMk/>
            <pc:sldMk cId="1231851149" sldId="337"/>
            <ac:cxnSpMk id="7" creationId="{4A3F1091-F551-4A97-A485-12C317754003}"/>
          </ac:cxnSpMkLst>
        </pc:cxnChg>
        <pc:cxnChg chg="add mod">
          <ac:chgData name="Benade, Gerdus" userId="15349777-206e-4d7a-8365-52131a346f04" providerId="ADAL" clId="{4DF22055-9612-4AF6-B78A-866EBDAB335D}" dt="2022-09-13T03:08:47.919" v="4300" actId="1076"/>
          <ac:cxnSpMkLst>
            <pc:docMk/>
            <pc:sldMk cId="1231851149" sldId="337"/>
            <ac:cxnSpMk id="23" creationId="{E8B8472F-C20D-4B5F-AF75-A0EF48509BAF}"/>
          </ac:cxnSpMkLst>
        </pc:cxnChg>
        <pc:cxnChg chg="add mod ord">
          <ac:chgData name="Benade, Gerdus" userId="15349777-206e-4d7a-8365-52131a346f04" providerId="ADAL" clId="{4DF22055-9612-4AF6-B78A-866EBDAB335D}" dt="2022-09-13T03:08:47.919" v="4300" actId="1076"/>
          <ac:cxnSpMkLst>
            <pc:docMk/>
            <pc:sldMk cId="1231851149" sldId="337"/>
            <ac:cxnSpMk id="24" creationId="{12F288BF-FDC6-41BA-B271-C6E3432C19BC}"/>
          </ac:cxnSpMkLst>
        </pc:cxnChg>
      </pc:sldChg>
      <pc:sldChg chg="addSp delSp modSp add mod modAnim modNotesTx">
        <pc:chgData name="Benade, Gerdus" userId="15349777-206e-4d7a-8365-52131a346f04" providerId="ADAL" clId="{4DF22055-9612-4AF6-B78A-866EBDAB335D}" dt="2022-09-15T16:33:09.243" v="18173" actId="20577"/>
        <pc:sldMkLst>
          <pc:docMk/>
          <pc:sldMk cId="601509241" sldId="338"/>
        </pc:sldMkLst>
        <pc:spChg chg="mod">
          <ac:chgData name="Benade, Gerdus" userId="15349777-206e-4d7a-8365-52131a346f04" providerId="ADAL" clId="{4DF22055-9612-4AF6-B78A-866EBDAB335D}" dt="2022-09-14T19:38:21.757" v="14001" actId="20577"/>
          <ac:spMkLst>
            <pc:docMk/>
            <pc:sldMk cId="601509241" sldId="338"/>
            <ac:spMk id="2" creationId="{60183338-2A21-4612-84F4-60ED6C795BE7}"/>
          </ac:spMkLst>
        </pc:spChg>
        <pc:spChg chg="mod">
          <ac:chgData name="Benade, Gerdus" userId="15349777-206e-4d7a-8365-52131a346f04" providerId="ADAL" clId="{4DF22055-9612-4AF6-B78A-866EBDAB335D}" dt="2022-09-15T05:55:18.514" v="16884" actId="20577"/>
          <ac:spMkLst>
            <pc:docMk/>
            <pc:sldMk cId="601509241" sldId="338"/>
            <ac:spMk id="3" creationId="{D631B970-147D-4A65-A113-7470D2E8CC60}"/>
          </ac:spMkLst>
        </pc:spChg>
        <pc:spChg chg="add mod">
          <ac:chgData name="Benade, Gerdus" userId="15349777-206e-4d7a-8365-52131a346f04" providerId="ADAL" clId="{4DF22055-9612-4AF6-B78A-866EBDAB335D}" dt="2022-09-15T15:28:47.020" v="18138" actId="20577"/>
          <ac:spMkLst>
            <pc:docMk/>
            <pc:sldMk cId="601509241" sldId="338"/>
            <ac:spMk id="4" creationId="{2BDA6110-368F-4158-8DFB-8C2677F3F6C9}"/>
          </ac:spMkLst>
        </pc:spChg>
        <pc:spChg chg="add mod">
          <ac:chgData name="Benade, Gerdus" userId="15349777-206e-4d7a-8365-52131a346f04" providerId="ADAL" clId="{4DF22055-9612-4AF6-B78A-866EBDAB335D}" dt="2022-09-14T19:37:35.200" v="13997" actId="20577"/>
          <ac:spMkLst>
            <pc:docMk/>
            <pc:sldMk cId="601509241" sldId="338"/>
            <ac:spMk id="6" creationId="{FA8FD0F6-DF9C-4C5E-B6FA-0625CA31A738}"/>
          </ac:spMkLst>
        </pc:spChg>
        <pc:spChg chg="add mod">
          <ac:chgData name="Benade, Gerdus" userId="15349777-206e-4d7a-8365-52131a346f04" providerId="ADAL" clId="{4DF22055-9612-4AF6-B78A-866EBDAB335D}" dt="2022-09-14T19:46:07.520" v="14125" actId="1076"/>
          <ac:spMkLst>
            <pc:docMk/>
            <pc:sldMk cId="601509241" sldId="338"/>
            <ac:spMk id="7" creationId="{235220C3-CF64-4DA3-9A8B-C45B4F31324A}"/>
          </ac:spMkLst>
        </pc:spChg>
        <pc:spChg chg="add del mod">
          <ac:chgData name="Benade, Gerdus" userId="15349777-206e-4d7a-8365-52131a346f04" providerId="ADAL" clId="{4DF22055-9612-4AF6-B78A-866EBDAB335D}" dt="2022-09-13T04:10:27.907" v="5431" actId="478"/>
          <ac:spMkLst>
            <pc:docMk/>
            <pc:sldMk cId="601509241" sldId="338"/>
            <ac:spMk id="8" creationId="{3D656225-6C12-469E-A707-BC1D054A1CE6}"/>
          </ac:spMkLst>
        </pc:spChg>
        <pc:spChg chg="add del mod">
          <ac:chgData name="Benade, Gerdus" userId="15349777-206e-4d7a-8365-52131a346f04" providerId="ADAL" clId="{4DF22055-9612-4AF6-B78A-866EBDAB335D}" dt="2022-09-13T04:12:37.469" v="5570"/>
          <ac:spMkLst>
            <pc:docMk/>
            <pc:sldMk cId="601509241" sldId="338"/>
            <ac:spMk id="9" creationId="{E3710122-2D4E-4684-AB51-EB0943CE057C}"/>
          </ac:spMkLst>
        </pc:spChg>
        <pc:spChg chg="add mod">
          <ac:chgData name="Benade, Gerdus" userId="15349777-206e-4d7a-8365-52131a346f04" providerId="ADAL" clId="{4DF22055-9612-4AF6-B78A-866EBDAB335D}" dt="2022-09-14T19:43:18.480" v="14106" actId="1076"/>
          <ac:spMkLst>
            <pc:docMk/>
            <pc:sldMk cId="601509241" sldId="338"/>
            <ac:spMk id="10" creationId="{188B2D7C-E9DB-45EC-AE44-988BD418F2D1}"/>
          </ac:spMkLst>
        </pc:spChg>
        <pc:spChg chg="add del mod">
          <ac:chgData name="Benade, Gerdus" userId="15349777-206e-4d7a-8365-52131a346f04" providerId="ADAL" clId="{4DF22055-9612-4AF6-B78A-866EBDAB335D}" dt="2022-09-13T04:14:06.123" v="5641" actId="478"/>
          <ac:spMkLst>
            <pc:docMk/>
            <pc:sldMk cId="601509241" sldId="338"/>
            <ac:spMk id="11" creationId="{95E6C018-C075-4C8C-8C1E-04B3560F845A}"/>
          </ac:spMkLst>
        </pc:spChg>
        <pc:spChg chg="add mod">
          <ac:chgData name="Benade, Gerdus" userId="15349777-206e-4d7a-8365-52131a346f04" providerId="ADAL" clId="{4DF22055-9612-4AF6-B78A-866EBDAB335D}" dt="2022-09-14T19:48:31.056" v="14136" actId="1582"/>
          <ac:spMkLst>
            <pc:docMk/>
            <pc:sldMk cId="601509241" sldId="338"/>
            <ac:spMk id="12" creationId="{887E83F0-CF23-4D7D-AFD2-E726DBF8BD75}"/>
          </ac:spMkLst>
        </pc:spChg>
        <pc:spChg chg="add del mod">
          <ac:chgData name="Benade, Gerdus" userId="15349777-206e-4d7a-8365-52131a346f04" providerId="ADAL" clId="{4DF22055-9612-4AF6-B78A-866EBDAB335D}" dt="2022-09-14T19:43:11.122" v="14105" actId="478"/>
          <ac:spMkLst>
            <pc:docMk/>
            <pc:sldMk cId="601509241" sldId="338"/>
            <ac:spMk id="13" creationId="{E00D46C6-F7F8-4E81-A77F-D9DFF95D914A}"/>
          </ac:spMkLst>
        </pc:spChg>
        <pc:spChg chg="add mod">
          <ac:chgData name="Benade, Gerdus" userId="15349777-206e-4d7a-8365-52131a346f04" providerId="ADAL" clId="{4DF22055-9612-4AF6-B78A-866EBDAB335D}" dt="2022-09-14T19:40:15.278" v="14024" actId="207"/>
          <ac:spMkLst>
            <pc:docMk/>
            <pc:sldMk cId="601509241" sldId="338"/>
            <ac:spMk id="14" creationId="{F3637923-1B96-4B9F-AB51-0788AC3D3549}"/>
          </ac:spMkLst>
        </pc:spChg>
        <pc:picChg chg="add mod">
          <ac:chgData name="Benade, Gerdus" userId="15349777-206e-4d7a-8365-52131a346f04" providerId="ADAL" clId="{4DF22055-9612-4AF6-B78A-866EBDAB335D}" dt="2022-09-15T05:55:42.673" v="16886" actId="1037"/>
          <ac:picMkLst>
            <pc:docMk/>
            <pc:sldMk cId="601509241" sldId="338"/>
            <ac:picMk id="5" creationId="{868A1795-BF60-46AA-9058-461C321953A9}"/>
          </ac:picMkLst>
        </pc:picChg>
        <pc:picChg chg="add mod ord modCrop">
          <ac:chgData name="Benade, Gerdus" userId="15349777-206e-4d7a-8365-52131a346f04" providerId="ADAL" clId="{4DF22055-9612-4AF6-B78A-866EBDAB335D}" dt="2022-09-14T19:40:24.669" v="14026" actId="1036"/>
          <ac:picMkLst>
            <pc:docMk/>
            <pc:sldMk cId="601509241" sldId="338"/>
            <ac:picMk id="15" creationId="{FAA7112B-1E41-4885-AFA5-A6189C6D0397}"/>
          </ac:picMkLst>
        </pc:picChg>
        <pc:cxnChg chg="add mod">
          <ac:chgData name="Benade, Gerdus" userId="15349777-206e-4d7a-8365-52131a346f04" providerId="ADAL" clId="{4DF22055-9612-4AF6-B78A-866EBDAB335D}" dt="2022-09-14T19:48:31.056" v="14136" actId="1582"/>
          <ac:cxnSpMkLst>
            <pc:docMk/>
            <pc:sldMk cId="601509241" sldId="338"/>
            <ac:cxnSpMk id="9" creationId="{FD371E06-23E9-4428-8AED-0915DD7A4951}"/>
          </ac:cxnSpMkLst>
        </pc:cxnChg>
        <pc:cxnChg chg="add mod">
          <ac:chgData name="Benade, Gerdus" userId="15349777-206e-4d7a-8365-52131a346f04" providerId="ADAL" clId="{4DF22055-9612-4AF6-B78A-866EBDAB335D}" dt="2022-09-14T19:48:31.056" v="14136" actId="1582"/>
          <ac:cxnSpMkLst>
            <pc:docMk/>
            <pc:sldMk cId="601509241" sldId="338"/>
            <ac:cxnSpMk id="16" creationId="{2C169A6B-73B8-4C12-A858-28277F93A6AA}"/>
          </ac:cxnSpMkLst>
        </pc:cxnChg>
        <pc:cxnChg chg="add mod">
          <ac:chgData name="Benade, Gerdus" userId="15349777-206e-4d7a-8365-52131a346f04" providerId="ADAL" clId="{4DF22055-9612-4AF6-B78A-866EBDAB335D}" dt="2022-09-14T19:48:31.056" v="14136" actId="1582"/>
          <ac:cxnSpMkLst>
            <pc:docMk/>
            <pc:sldMk cId="601509241" sldId="338"/>
            <ac:cxnSpMk id="18" creationId="{007739BF-DF59-4EC0-A7EF-ACB1BE2DD11D}"/>
          </ac:cxnSpMkLst>
        </pc:cxnChg>
      </pc:sldChg>
      <pc:sldChg chg="modSp new del mod">
        <pc:chgData name="Benade, Gerdus" userId="15349777-206e-4d7a-8365-52131a346f04" providerId="ADAL" clId="{4DF22055-9612-4AF6-B78A-866EBDAB335D}" dt="2022-09-13T04:35:38.282" v="6396" actId="47"/>
        <pc:sldMkLst>
          <pc:docMk/>
          <pc:sldMk cId="1132583507" sldId="339"/>
        </pc:sldMkLst>
        <pc:spChg chg="mod">
          <ac:chgData name="Benade, Gerdus" userId="15349777-206e-4d7a-8365-52131a346f04" providerId="ADAL" clId="{4DF22055-9612-4AF6-B78A-866EBDAB335D}" dt="2022-09-12T05:43:22.913" v="1959" actId="20577"/>
          <ac:spMkLst>
            <pc:docMk/>
            <pc:sldMk cId="1132583507" sldId="339"/>
            <ac:spMk id="3" creationId="{EAA23ADB-2A08-4826-AFF6-C3A045856915}"/>
          </ac:spMkLst>
        </pc:spChg>
      </pc:sldChg>
      <pc:sldChg chg="addSp modSp new mod ord modAnim modNotesTx">
        <pc:chgData name="Benade, Gerdus" userId="15349777-206e-4d7a-8365-52131a346f04" providerId="ADAL" clId="{4DF22055-9612-4AF6-B78A-866EBDAB335D}" dt="2022-09-15T06:03:37.148" v="17550" actId="20577"/>
        <pc:sldMkLst>
          <pc:docMk/>
          <pc:sldMk cId="3838607557" sldId="340"/>
        </pc:sldMkLst>
        <pc:spChg chg="mod">
          <ac:chgData name="Benade, Gerdus" userId="15349777-206e-4d7a-8365-52131a346f04" providerId="ADAL" clId="{4DF22055-9612-4AF6-B78A-866EBDAB335D}" dt="2022-09-14T20:24:42.851" v="14420" actId="20577"/>
          <ac:spMkLst>
            <pc:docMk/>
            <pc:sldMk cId="3838607557" sldId="340"/>
            <ac:spMk id="2" creationId="{4B0D5422-33DE-4CE1-8B34-EA347A186135}"/>
          </ac:spMkLst>
        </pc:spChg>
        <pc:spChg chg="mod">
          <ac:chgData name="Benade, Gerdus" userId="15349777-206e-4d7a-8365-52131a346f04" providerId="ADAL" clId="{4DF22055-9612-4AF6-B78A-866EBDAB335D}" dt="2022-09-14T16:13:32.440" v="9924" actId="20577"/>
          <ac:spMkLst>
            <pc:docMk/>
            <pc:sldMk cId="3838607557" sldId="340"/>
            <ac:spMk id="3" creationId="{C35E964F-34E1-4AD1-A159-F368397304EB}"/>
          </ac:spMkLst>
        </pc:spChg>
        <pc:spChg chg="add mod">
          <ac:chgData name="Benade, Gerdus" userId="15349777-206e-4d7a-8365-52131a346f04" providerId="ADAL" clId="{4DF22055-9612-4AF6-B78A-866EBDAB335D}" dt="2022-09-13T05:07:15.630" v="8359"/>
          <ac:spMkLst>
            <pc:docMk/>
            <pc:sldMk cId="3838607557" sldId="340"/>
            <ac:spMk id="4" creationId="{282B1334-2E39-4A82-BC28-8A263EF97C3B}"/>
          </ac:spMkLst>
        </pc:spChg>
        <pc:spChg chg="add mod">
          <ac:chgData name="Benade, Gerdus" userId="15349777-206e-4d7a-8365-52131a346f04" providerId="ADAL" clId="{4DF22055-9612-4AF6-B78A-866EBDAB335D}" dt="2022-09-14T16:13:00.134" v="9858" actId="1036"/>
          <ac:spMkLst>
            <pc:docMk/>
            <pc:sldMk cId="3838607557" sldId="340"/>
            <ac:spMk id="5" creationId="{F80EA375-E60D-42C5-9331-FE2EE0BCDF0B}"/>
          </ac:spMkLst>
        </pc:spChg>
      </pc:sldChg>
      <pc:sldChg chg="addSp modSp new mod modAnim modShow">
        <pc:chgData name="Benade, Gerdus" userId="15349777-206e-4d7a-8365-52131a346f04" providerId="ADAL" clId="{4DF22055-9612-4AF6-B78A-866EBDAB335D}" dt="2022-09-14T20:33:38.564" v="14941" actId="729"/>
        <pc:sldMkLst>
          <pc:docMk/>
          <pc:sldMk cId="3571880266" sldId="341"/>
        </pc:sldMkLst>
        <pc:spChg chg="mod">
          <ac:chgData name="Benade, Gerdus" userId="15349777-206e-4d7a-8365-52131a346f04" providerId="ADAL" clId="{4DF22055-9612-4AF6-B78A-866EBDAB335D}" dt="2022-09-12T05:52:55.986" v="2216" actId="20577"/>
          <ac:spMkLst>
            <pc:docMk/>
            <pc:sldMk cId="3571880266" sldId="341"/>
            <ac:spMk id="2" creationId="{B26B447E-30FA-4D59-A593-B04E1CF4D53D}"/>
          </ac:spMkLst>
        </pc:spChg>
        <pc:spChg chg="mod">
          <ac:chgData name="Benade, Gerdus" userId="15349777-206e-4d7a-8365-52131a346f04" providerId="ADAL" clId="{4DF22055-9612-4AF6-B78A-866EBDAB335D}" dt="2022-09-14T20:17:46.177" v="14244" actId="5793"/>
          <ac:spMkLst>
            <pc:docMk/>
            <pc:sldMk cId="3571880266" sldId="341"/>
            <ac:spMk id="3" creationId="{89ED3119-29A9-483D-82C4-76C2AFDE6E2D}"/>
          </ac:spMkLst>
        </pc:spChg>
        <pc:spChg chg="add mod">
          <ac:chgData name="Benade, Gerdus" userId="15349777-206e-4d7a-8365-52131a346f04" providerId="ADAL" clId="{4DF22055-9612-4AF6-B78A-866EBDAB335D}" dt="2022-09-14T20:17:55.961" v="14246" actId="1076"/>
          <ac:spMkLst>
            <pc:docMk/>
            <pc:sldMk cId="3571880266" sldId="341"/>
            <ac:spMk id="4" creationId="{84A8F483-DB96-431E-9C6A-87A4126BDC0D}"/>
          </ac:spMkLst>
        </pc:spChg>
      </pc:sldChg>
      <pc:sldChg chg="modSp add mod modAnim modShow">
        <pc:chgData name="Benade, Gerdus" userId="15349777-206e-4d7a-8365-52131a346f04" providerId="ADAL" clId="{4DF22055-9612-4AF6-B78A-866EBDAB335D}" dt="2022-09-13T03:45:06.683" v="4854" actId="729"/>
        <pc:sldMkLst>
          <pc:docMk/>
          <pc:sldMk cId="1140839159" sldId="342"/>
        </pc:sldMkLst>
        <pc:spChg chg="mod">
          <ac:chgData name="Benade, Gerdus" userId="15349777-206e-4d7a-8365-52131a346f04" providerId="ADAL" clId="{4DF22055-9612-4AF6-B78A-866EBDAB335D}" dt="2022-09-13T03:19:11.474" v="4597" actId="20577"/>
          <ac:spMkLst>
            <pc:docMk/>
            <pc:sldMk cId="1140839159" sldId="342"/>
            <ac:spMk id="3" creationId="{D631B970-147D-4A65-A113-7470D2E8CC60}"/>
          </ac:spMkLst>
        </pc:spChg>
      </pc:sldChg>
      <pc:sldChg chg="addSp modSp add mod modAnim">
        <pc:chgData name="Benade, Gerdus" userId="15349777-206e-4d7a-8365-52131a346f04" providerId="ADAL" clId="{4DF22055-9612-4AF6-B78A-866EBDAB335D}" dt="2022-09-13T03:31:29.964" v="4852"/>
        <pc:sldMkLst>
          <pc:docMk/>
          <pc:sldMk cId="118538881" sldId="343"/>
        </pc:sldMkLst>
        <pc:spChg chg="mod">
          <ac:chgData name="Benade, Gerdus" userId="15349777-206e-4d7a-8365-52131a346f04" providerId="ADAL" clId="{4DF22055-9612-4AF6-B78A-866EBDAB335D}" dt="2022-09-13T03:30:39.192" v="4849" actId="20577"/>
          <ac:spMkLst>
            <pc:docMk/>
            <pc:sldMk cId="118538881" sldId="343"/>
            <ac:spMk id="3" creationId="{D631B970-147D-4A65-A113-7470D2E8CC60}"/>
          </ac:spMkLst>
        </pc:spChg>
        <pc:spChg chg="add mod">
          <ac:chgData name="Benade, Gerdus" userId="15349777-206e-4d7a-8365-52131a346f04" providerId="ADAL" clId="{4DF22055-9612-4AF6-B78A-866EBDAB335D}" dt="2022-09-13T03:26:41.809" v="4641" actId="1076"/>
          <ac:spMkLst>
            <pc:docMk/>
            <pc:sldMk cId="118538881" sldId="343"/>
            <ac:spMk id="22" creationId="{27A3485F-DED9-4E41-AEAA-98E577952679}"/>
          </ac:spMkLst>
        </pc:spChg>
      </pc:sldChg>
      <pc:sldChg chg="add del">
        <pc:chgData name="Benade, Gerdus" userId="15349777-206e-4d7a-8365-52131a346f04" providerId="ADAL" clId="{4DF22055-9612-4AF6-B78A-866EBDAB335D}" dt="2022-09-13T03:18:44.276" v="4565" actId="47"/>
        <pc:sldMkLst>
          <pc:docMk/>
          <pc:sldMk cId="4269521908" sldId="343"/>
        </pc:sldMkLst>
      </pc:sldChg>
      <pc:sldChg chg="add del">
        <pc:chgData name="Benade, Gerdus" userId="15349777-206e-4d7a-8365-52131a346f04" providerId="ADAL" clId="{4DF22055-9612-4AF6-B78A-866EBDAB335D}" dt="2022-09-13T03:18:44.276" v="4565" actId="47"/>
        <pc:sldMkLst>
          <pc:docMk/>
          <pc:sldMk cId="18988389" sldId="344"/>
        </pc:sldMkLst>
      </pc:sldChg>
      <pc:sldChg chg="addSp delSp modSp add mod">
        <pc:chgData name="Benade, Gerdus" userId="15349777-206e-4d7a-8365-52131a346f04" providerId="ADAL" clId="{4DF22055-9612-4AF6-B78A-866EBDAB335D}" dt="2022-09-15T05:52:14.505" v="16624" actId="20577"/>
        <pc:sldMkLst>
          <pc:docMk/>
          <pc:sldMk cId="926003037" sldId="344"/>
        </pc:sldMkLst>
        <pc:spChg chg="mod">
          <ac:chgData name="Benade, Gerdus" userId="15349777-206e-4d7a-8365-52131a346f04" providerId="ADAL" clId="{4DF22055-9612-4AF6-B78A-866EBDAB335D}" dt="2022-09-15T05:52:14.505" v="16624" actId="20577"/>
          <ac:spMkLst>
            <pc:docMk/>
            <pc:sldMk cId="926003037" sldId="344"/>
            <ac:spMk id="2" creationId="{60183338-2A21-4612-84F4-60ED6C795BE7}"/>
          </ac:spMkLst>
        </pc:spChg>
        <pc:spChg chg="mod">
          <ac:chgData name="Benade, Gerdus" userId="15349777-206e-4d7a-8365-52131a346f04" providerId="ADAL" clId="{4DF22055-9612-4AF6-B78A-866EBDAB335D}" dt="2022-09-15T05:51:53.073" v="16621"/>
          <ac:spMkLst>
            <pc:docMk/>
            <pc:sldMk cId="926003037" sldId="344"/>
            <ac:spMk id="3" creationId="{D631B970-147D-4A65-A113-7470D2E8CC60}"/>
          </ac:spMkLst>
        </pc:spChg>
        <pc:spChg chg="mod">
          <ac:chgData name="Benade, Gerdus" userId="15349777-206e-4d7a-8365-52131a346f04" providerId="ADAL" clId="{4DF22055-9612-4AF6-B78A-866EBDAB335D}" dt="2022-09-13T03:22:54.782" v="4610" actId="208"/>
          <ac:spMkLst>
            <pc:docMk/>
            <pc:sldMk cId="926003037" sldId="344"/>
            <ac:spMk id="12" creationId="{FE530B41-4582-412A-AA53-6803F65CCD5C}"/>
          </ac:spMkLst>
        </pc:spChg>
        <pc:spChg chg="mod">
          <ac:chgData name="Benade, Gerdus" userId="15349777-206e-4d7a-8365-52131a346f04" providerId="ADAL" clId="{4DF22055-9612-4AF6-B78A-866EBDAB335D}" dt="2022-09-13T03:22:35.813" v="4606" actId="207"/>
          <ac:spMkLst>
            <pc:docMk/>
            <pc:sldMk cId="926003037" sldId="344"/>
            <ac:spMk id="14" creationId="{5F999CE1-F2C3-4318-BFF8-A1934CC6A597}"/>
          </ac:spMkLst>
        </pc:spChg>
        <pc:spChg chg="del">
          <ac:chgData name="Benade, Gerdus" userId="15349777-206e-4d7a-8365-52131a346f04" providerId="ADAL" clId="{4DF22055-9612-4AF6-B78A-866EBDAB335D}" dt="2022-09-13T03:22:43.309" v="4608" actId="478"/>
          <ac:spMkLst>
            <pc:docMk/>
            <pc:sldMk cId="926003037" sldId="344"/>
            <ac:spMk id="15" creationId="{164BD4B7-4DCA-423A-9667-BA212E0D2844}"/>
          </ac:spMkLst>
        </pc:spChg>
        <pc:spChg chg="del">
          <ac:chgData name="Benade, Gerdus" userId="15349777-206e-4d7a-8365-52131a346f04" providerId="ADAL" clId="{4DF22055-9612-4AF6-B78A-866EBDAB335D}" dt="2022-09-13T03:22:41.168" v="4607" actId="478"/>
          <ac:spMkLst>
            <pc:docMk/>
            <pc:sldMk cId="926003037" sldId="344"/>
            <ac:spMk id="17" creationId="{5489B1F1-4B3A-4932-935F-CE4F7737B44A}"/>
          </ac:spMkLst>
        </pc:spChg>
        <pc:cxnChg chg="add mod">
          <ac:chgData name="Benade, Gerdus" userId="15349777-206e-4d7a-8365-52131a346f04" providerId="ADAL" clId="{4DF22055-9612-4AF6-B78A-866EBDAB335D}" dt="2022-09-13T03:24:30.006" v="4630" actId="1076"/>
          <ac:cxnSpMkLst>
            <pc:docMk/>
            <pc:sldMk cId="926003037" sldId="344"/>
            <ac:cxnSpMk id="8" creationId="{958E10D2-68D0-49EE-A131-0F2F73264D12}"/>
          </ac:cxnSpMkLst>
        </pc:cxnChg>
        <pc:cxnChg chg="add mod">
          <ac:chgData name="Benade, Gerdus" userId="15349777-206e-4d7a-8365-52131a346f04" providerId="ADAL" clId="{4DF22055-9612-4AF6-B78A-866EBDAB335D}" dt="2022-09-13T03:24:04.213" v="4625" actId="1076"/>
          <ac:cxnSpMkLst>
            <pc:docMk/>
            <pc:sldMk cId="926003037" sldId="344"/>
            <ac:cxnSpMk id="22" creationId="{61E7BA28-6C89-4131-A692-0B4164A30109}"/>
          </ac:cxnSpMkLst>
        </pc:cxnChg>
        <pc:cxnChg chg="add mod">
          <ac:chgData name="Benade, Gerdus" userId="15349777-206e-4d7a-8365-52131a346f04" providerId="ADAL" clId="{4DF22055-9612-4AF6-B78A-866EBDAB335D}" dt="2022-09-13T03:24:23.034" v="4629" actId="1076"/>
          <ac:cxnSpMkLst>
            <pc:docMk/>
            <pc:sldMk cId="926003037" sldId="344"/>
            <ac:cxnSpMk id="25" creationId="{A4109482-4927-4A0A-923A-5EA4BFCD5E13}"/>
          </ac:cxnSpMkLst>
        </pc:cxnChg>
        <pc:cxnChg chg="add mod">
          <ac:chgData name="Benade, Gerdus" userId="15349777-206e-4d7a-8365-52131a346f04" providerId="ADAL" clId="{4DF22055-9612-4AF6-B78A-866EBDAB335D}" dt="2022-09-13T03:24:44.669" v="4634" actId="1076"/>
          <ac:cxnSpMkLst>
            <pc:docMk/>
            <pc:sldMk cId="926003037" sldId="344"/>
            <ac:cxnSpMk id="27" creationId="{630AEFEE-9B56-4D05-AF04-36A613177C12}"/>
          </ac:cxnSpMkLst>
        </pc:cxnChg>
        <pc:cxnChg chg="add mod">
          <ac:chgData name="Benade, Gerdus" userId="15349777-206e-4d7a-8365-52131a346f04" providerId="ADAL" clId="{4DF22055-9612-4AF6-B78A-866EBDAB335D}" dt="2022-09-13T03:24:58.372" v="4637" actId="1076"/>
          <ac:cxnSpMkLst>
            <pc:docMk/>
            <pc:sldMk cId="926003037" sldId="344"/>
            <ac:cxnSpMk id="32" creationId="{007FB32F-35B7-418B-8078-6BA9DB494245}"/>
          </ac:cxnSpMkLst>
        </pc:cxnChg>
      </pc:sldChg>
      <pc:sldChg chg="add del">
        <pc:chgData name="Benade, Gerdus" userId="15349777-206e-4d7a-8365-52131a346f04" providerId="ADAL" clId="{4DF22055-9612-4AF6-B78A-866EBDAB335D}" dt="2022-09-13T03:18:44.276" v="4565" actId="47"/>
        <pc:sldMkLst>
          <pc:docMk/>
          <pc:sldMk cId="274389444" sldId="345"/>
        </pc:sldMkLst>
      </pc:sldChg>
      <pc:sldChg chg="delSp modSp add mod modAnim modNotesTx">
        <pc:chgData name="Benade, Gerdus" userId="15349777-206e-4d7a-8365-52131a346f04" providerId="ADAL" clId="{4DF22055-9612-4AF6-B78A-866EBDAB335D}" dt="2022-09-15T05:53:41.042" v="16819" actId="20577"/>
        <pc:sldMkLst>
          <pc:docMk/>
          <pc:sldMk cId="1123061075" sldId="345"/>
        </pc:sldMkLst>
        <pc:spChg chg="mod">
          <ac:chgData name="Benade, Gerdus" userId="15349777-206e-4d7a-8365-52131a346f04" providerId="ADAL" clId="{4DF22055-9612-4AF6-B78A-866EBDAB335D}" dt="2022-09-14T19:35:26.122" v="13993" actId="6549"/>
          <ac:spMkLst>
            <pc:docMk/>
            <pc:sldMk cId="1123061075" sldId="345"/>
            <ac:spMk id="2" creationId="{60183338-2A21-4612-84F4-60ED6C795BE7}"/>
          </ac:spMkLst>
        </pc:spChg>
        <pc:spChg chg="mod">
          <ac:chgData name="Benade, Gerdus" userId="15349777-206e-4d7a-8365-52131a346f04" providerId="ADAL" clId="{4DF22055-9612-4AF6-B78A-866EBDAB335D}" dt="2022-09-15T05:51:39.423" v="16620" actId="20577"/>
          <ac:spMkLst>
            <pc:docMk/>
            <pc:sldMk cId="1123061075" sldId="345"/>
            <ac:spMk id="3" creationId="{D631B970-147D-4A65-A113-7470D2E8CC60}"/>
          </ac:spMkLst>
        </pc:spChg>
        <pc:spChg chg="del">
          <ac:chgData name="Benade, Gerdus" userId="15349777-206e-4d7a-8365-52131a346f04" providerId="ADAL" clId="{4DF22055-9612-4AF6-B78A-866EBDAB335D}" dt="2022-09-13T03:21:41.418" v="4603" actId="478"/>
          <ac:spMkLst>
            <pc:docMk/>
            <pc:sldMk cId="1123061075" sldId="345"/>
            <ac:spMk id="10" creationId="{4C416B46-C644-4408-A2ED-EE5474A5D037}"/>
          </ac:spMkLst>
        </pc:spChg>
        <pc:spChg chg="del">
          <ac:chgData name="Benade, Gerdus" userId="15349777-206e-4d7a-8365-52131a346f04" providerId="ADAL" clId="{4DF22055-9612-4AF6-B78A-866EBDAB335D}" dt="2022-09-13T03:21:41.418" v="4603" actId="478"/>
          <ac:spMkLst>
            <pc:docMk/>
            <pc:sldMk cId="1123061075" sldId="345"/>
            <ac:spMk id="11" creationId="{C546DBBA-26EA-4812-9B0B-2F1B39059F2B}"/>
          </ac:spMkLst>
        </pc:spChg>
        <pc:spChg chg="del">
          <ac:chgData name="Benade, Gerdus" userId="15349777-206e-4d7a-8365-52131a346f04" providerId="ADAL" clId="{4DF22055-9612-4AF6-B78A-866EBDAB335D}" dt="2022-09-13T03:21:41.418" v="4603" actId="478"/>
          <ac:spMkLst>
            <pc:docMk/>
            <pc:sldMk cId="1123061075" sldId="345"/>
            <ac:spMk id="12" creationId="{FE530B41-4582-412A-AA53-6803F65CCD5C}"/>
          </ac:spMkLst>
        </pc:spChg>
        <pc:spChg chg="del">
          <ac:chgData name="Benade, Gerdus" userId="15349777-206e-4d7a-8365-52131a346f04" providerId="ADAL" clId="{4DF22055-9612-4AF6-B78A-866EBDAB335D}" dt="2022-09-13T03:21:41.418" v="4603" actId="478"/>
          <ac:spMkLst>
            <pc:docMk/>
            <pc:sldMk cId="1123061075" sldId="345"/>
            <ac:spMk id="14" creationId="{5F999CE1-F2C3-4318-BFF8-A1934CC6A597}"/>
          </ac:spMkLst>
        </pc:spChg>
        <pc:spChg chg="del">
          <ac:chgData name="Benade, Gerdus" userId="15349777-206e-4d7a-8365-52131a346f04" providerId="ADAL" clId="{4DF22055-9612-4AF6-B78A-866EBDAB335D}" dt="2022-09-13T03:21:41.418" v="4603" actId="478"/>
          <ac:spMkLst>
            <pc:docMk/>
            <pc:sldMk cId="1123061075" sldId="345"/>
            <ac:spMk id="15" creationId="{164BD4B7-4DCA-423A-9667-BA212E0D2844}"/>
          </ac:spMkLst>
        </pc:spChg>
        <pc:spChg chg="del">
          <ac:chgData name="Benade, Gerdus" userId="15349777-206e-4d7a-8365-52131a346f04" providerId="ADAL" clId="{4DF22055-9612-4AF6-B78A-866EBDAB335D}" dt="2022-09-13T03:21:41.418" v="4603" actId="478"/>
          <ac:spMkLst>
            <pc:docMk/>
            <pc:sldMk cId="1123061075" sldId="345"/>
            <ac:spMk id="16" creationId="{D6A78358-F5F9-4C0F-BCF1-6110CADF63F4}"/>
          </ac:spMkLst>
        </pc:spChg>
        <pc:spChg chg="del">
          <ac:chgData name="Benade, Gerdus" userId="15349777-206e-4d7a-8365-52131a346f04" providerId="ADAL" clId="{4DF22055-9612-4AF6-B78A-866EBDAB335D}" dt="2022-09-13T03:21:41.418" v="4603" actId="478"/>
          <ac:spMkLst>
            <pc:docMk/>
            <pc:sldMk cId="1123061075" sldId="345"/>
            <ac:spMk id="17" creationId="{5489B1F1-4B3A-4932-935F-CE4F7737B44A}"/>
          </ac:spMkLst>
        </pc:spChg>
        <pc:spChg chg="del">
          <ac:chgData name="Benade, Gerdus" userId="15349777-206e-4d7a-8365-52131a346f04" providerId="ADAL" clId="{4DF22055-9612-4AF6-B78A-866EBDAB335D}" dt="2022-09-13T03:21:41.418" v="4603" actId="478"/>
          <ac:spMkLst>
            <pc:docMk/>
            <pc:sldMk cId="1123061075" sldId="345"/>
            <ac:spMk id="18" creationId="{A89B29DD-F4DD-4C84-9A0D-AC8A6B1D0E13}"/>
          </ac:spMkLst>
        </pc:spChg>
        <pc:spChg chg="del">
          <ac:chgData name="Benade, Gerdus" userId="15349777-206e-4d7a-8365-52131a346f04" providerId="ADAL" clId="{4DF22055-9612-4AF6-B78A-866EBDAB335D}" dt="2022-09-13T03:21:41.418" v="4603" actId="478"/>
          <ac:spMkLst>
            <pc:docMk/>
            <pc:sldMk cId="1123061075" sldId="345"/>
            <ac:spMk id="19" creationId="{55C548E3-203A-453F-BC05-FCAE43D34ED8}"/>
          </ac:spMkLst>
        </pc:spChg>
        <pc:spChg chg="del">
          <ac:chgData name="Benade, Gerdus" userId="15349777-206e-4d7a-8365-52131a346f04" providerId="ADAL" clId="{4DF22055-9612-4AF6-B78A-866EBDAB335D}" dt="2022-09-13T03:21:41.418" v="4603" actId="478"/>
          <ac:spMkLst>
            <pc:docMk/>
            <pc:sldMk cId="1123061075" sldId="345"/>
            <ac:spMk id="20" creationId="{ABF37F1B-187F-4E83-9CE0-F4A97F45AAE2}"/>
          </ac:spMkLst>
        </pc:spChg>
        <pc:spChg chg="del">
          <ac:chgData name="Benade, Gerdus" userId="15349777-206e-4d7a-8365-52131a346f04" providerId="ADAL" clId="{4DF22055-9612-4AF6-B78A-866EBDAB335D}" dt="2022-09-13T03:21:41.418" v="4603" actId="478"/>
          <ac:spMkLst>
            <pc:docMk/>
            <pc:sldMk cId="1123061075" sldId="345"/>
            <ac:spMk id="21" creationId="{0AE65331-1624-48C7-9686-DB2FC0F23F5C}"/>
          </ac:spMkLst>
        </pc:spChg>
        <pc:cxnChg chg="del">
          <ac:chgData name="Benade, Gerdus" userId="15349777-206e-4d7a-8365-52131a346f04" providerId="ADAL" clId="{4DF22055-9612-4AF6-B78A-866EBDAB335D}" dt="2022-09-13T03:21:41.418" v="4603" actId="478"/>
          <ac:cxnSpMkLst>
            <pc:docMk/>
            <pc:sldMk cId="1123061075" sldId="345"/>
            <ac:cxnSpMk id="6" creationId="{811388C2-074E-4176-940D-EFEC9B181E36}"/>
          </ac:cxnSpMkLst>
        </pc:cxnChg>
        <pc:cxnChg chg="del">
          <ac:chgData name="Benade, Gerdus" userId="15349777-206e-4d7a-8365-52131a346f04" providerId="ADAL" clId="{4DF22055-9612-4AF6-B78A-866EBDAB335D}" dt="2022-09-13T03:21:41.418" v="4603" actId="478"/>
          <ac:cxnSpMkLst>
            <pc:docMk/>
            <pc:sldMk cId="1123061075" sldId="345"/>
            <ac:cxnSpMk id="7" creationId="{4A3F1091-F551-4A97-A485-12C317754003}"/>
          </ac:cxnSpMkLst>
        </pc:cxnChg>
        <pc:cxnChg chg="del">
          <ac:chgData name="Benade, Gerdus" userId="15349777-206e-4d7a-8365-52131a346f04" providerId="ADAL" clId="{4DF22055-9612-4AF6-B78A-866EBDAB335D}" dt="2022-09-13T03:21:41.418" v="4603" actId="478"/>
          <ac:cxnSpMkLst>
            <pc:docMk/>
            <pc:sldMk cId="1123061075" sldId="345"/>
            <ac:cxnSpMk id="23" creationId="{E8B8472F-C20D-4B5F-AF75-A0EF48509BAF}"/>
          </ac:cxnSpMkLst>
        </pc:cxnChg>
        <pc:cxnChg chg="del">
          <ac:chgData name="Benade, Gerdus" userId="15349777-206e-4d7a-8365-52131a346f04" providerId="ADAL" clId="{4DF22055-9612-4AF6-B78A-866EBDAB335D}" dt="2022-09-13T03:21:41.418" v="4603" actId="478"/>
          <ac:cxnSpMkLst>
            <pc:docMk/>
            <pc:sldMk cId="1123061075" sldId="345"/>
            <ac:cxnSpMk id="24" creationId="{12F288BF-FDC6-41BA-B271-C6E3432C19BC}"/>
          </ac:cxnSpMkLst>
        </pc:cxnChg>
      </pc:sldChg>
      <pc:sldChg chg="add modAnim">
        <pc:chgData name="Benade, Gerdus" userId="15349777-206e-4d7a-8365-52131a346f04" providerId="ADAL" clId="{4DF22055-9612-4AF6-B78A-866EBDAB335D}" dt="2022-09-13T03:44:44.069" v="4853"/>
        <pc:sldMkLst>
          <pc:docMk/>
          <pc:sldMk cId="1907724605" sldId="346"/>
        </pc:sldMkLst>
      </pc:sldChg>
      <pc:sldChg chg="add del">
        <pc:chgData name="Benade, Gerdus" userId="15349777-206e-4d7a-8365-52131a346f04" providerId="ADAL" clId="{4DF22055-9612-4AF6-B78A-866EBDAB335D}" dt="2022-09-13T03:45:08.815" v="4855" actId="47"/>
        <pc:sldMkLst>
          <pc:docMk/>
          <pc:sldMk cId="991780700" sldId="347"/>
        </pc:sldMkLst>
      </pc:sldChg>
      <pc:sldChg chg="addSp delSp modSp add mod modAnim modNotesTx">
        <pc:chgData name="Benade, Gerdus" userId="15349777-206e-4d7a-8365-52131a346f04" providerId="ADAL" clId="{4DF22055-9612-4AF6-B78A-866EBDAB335D}" dt="2022-09-15T06:00:50.789" v="17347" actId="20577"/>
        <pc:sldMkLst>
          <pc:docMk/>
          <pc:sldMk cId="1687455583" sldId="347"/>
        </pc:sldMkLst>
        <pc:spChg chg="del">
          <ac:chgData name="Benade, Gerdus" userId="15349777-206e-4d7a-8365-52131a346f04" providerId="ADAL" clId="{4DF22055-9612-4AF6-B78A-866EBDAB335D}" dt="2022-09-13T04:20:44.093" v="5847" actId="478"/>
          <ac:spMkLst>
            <pc:docMk/>
            <pc:sldMk cId="1687455583" sldId="347"/>
            <ac:spMk id="2" creationId="{60183338-2A21-4612-84F4-60ED6C795BE7}"/>
          </ac:spMkLst>
        </pc:spChg>
        <pc:spChg chg="mod">
          <ac:chgData name="Benade, Gerdus" userId="15349777-206e-4d7a-8365-52131a346f04" providerId="ADAL" clId="{4DF22055-9612-4AF6-B78A-866EBDAB335D}" dt="2022-09-15T05:59:39.370" v="17240" actId="6549"/>
          <ac:spMkLst>
            <pc:docMk/>
            <pc:sldMk cId="1687455583" sldId="347"/>
            <ac:spMk id="3" creationId="{D631B970-147D-4A65-A113-7470D2E8CC60}"/>
          </ac:spMkLst>
        </pc:spChg>
        <pc:spChg chg="mod">
          <ac:chgData name="Benade, Gerdus" userId="15349777-206e-4d7a-8365-52131a346f04" providerId="ADAL" clId="{4DF22055-9612-4AF6-B78A-866EBDAB335D}" dt="2022-09-14T20:08:22.048" v="14159" actId="20577"/>
          <ac:spMkLst>
            <pc:docMk/>
            <pc:sldMk cId="1687455583" sldId="347"/>
            <ac:spMk id="6" creationId="{FA8FD0F6-DF9C-4C5E-B6FA-0625CA31A738}"/>
          </ac:spMkLst>
        </pc:spChg>
        <pc:spChg chg="add del mod">
          <ac:chgData name="Benade, Gerdus" userId="15349777-206e-4d7a-8365-52131a346f04" providerId="ADAL" clId="{4DF22055-9612-4AF6-B78A-866EBDAB335D}" dt="2022-09-13T04:20:47.574" v="5848" actId="478"/>
          <ac:spMkLst>
            <pc:docMk/>
            <pc:sldMk cId="1687455583" sldId="347"/>
            <ac:spMk id="7" creationId="{06E80DA9-8D7B-491B-8B09-A60C17C71842}"/>
          </ac:spMkLst>
        </pc:spChg>
        <pc:picChg chg="mod">
          <ac:chgData name="Benade, Gerdus" userId="15349777-206e-4d7a-8365-52131a346f04" providerId="ADAL" clId="{4DF22055-9612-4AF6-B78A-866EBDAB335D}" dt="2022-09-13T04:24:05.453" v="5935" actId="1076"/>
          <ac:picMkLst>
            <pc:docMk/>
            <pc:sldMk cId="1687455583" sldId="347"/>
            <ac:picMk id="5" creationId="{868A1795-BF60-46AA-9058-461C321953A9}"/>
          </ac:picMkLst>
        </pc:picChg>
      </pc:sldChg>
      <pc:sldChg chg="addSp delSp modSp add mod delAnim modAnim modNotesTx">
        <pc:chgData name="Benade, Gerdus" userId="15349777-206e-4d7a-8365-52131a346f04" providerId="ADAL" clId="{4DF22055-9612-4AF6-B78A-866EBDAB335D}" dt="2022-09-15T06:01:15.479" v="17357" actId="20577"/>
        <pc:sldMkLst>
          <pc:docMk/>
          <pc:sldMk cId="1818967834" sldId="348"/>
        </pc:sldMkLst>
        <pc:spChg chg="mod">
          <ac:chgData name="Benade, Gerdus" userId="15349777-206e-4d7a-8365-52131a346f04" providerId="ADAL" clId="{4DF22055-9612-4AF6-B78A-866EBDAB335D}" dt="2022-09-14T20:08:45.917" v="14170" actId="20577"/>
          <ac:spMkLst>
            <pc:docMk/>
            <pc:sldMk cId="1818967834" sldId="348"/>
            <ac:spMk id="2" creationId="{60183338-2A21-4612-84F4-60ED6C795BE7}"/>
          </ac:spMkLst>
        </pc:spChg>
        <pc:spChg chg="mod">
          <ac:chgData name="Benade, Gerdus" userId="15349777-206e-4d7a-8365-52131a346f04" providerId="ADAL" clId="{4DF22055-9612-4AF6-B78A-866EBDAB335D}" dt="2022-09-14T16:03:52.898" v="9429" actId="6549"/>
          <ac:spMkLst>
            <pc:docMk/>
            <pc:sldMk cId="1818967834" sldId="348"/>
            <ac:spMk id="3" creationId="{D631B970-147D-4A65-A113-7470D2E8CC60}"/>
          </ac:spMkLst>
        </pc:spChg>
        <pc:spChg chg="del">
          <ac:chgData name="Benade, Gerdus" userId="15349777-206e-4d7a-8365-52131a346f04" providerId="ADAL" clId="{4DF22055-9612-4AF6-B78A-866EBDAB335D}" dt="2022-09-13T04:36:00.238" v="6398" actId="478"/>
          <ac:spMkLst>
            <pc:docMk/>
            <pc:sldMk cId="1818967834" sldId="348"/>
            <ac:spMk id="4" creationId="{2BDA6110-368F-4158-8DFB-8C2677F3F6C9}"/>
          </ac:spMkLst>
        </pc:spChg>
        <pc:spChg chg="mod">
          <ac:chgData name="Benade, Gerdus" userId="15349777-206e-4d7a-8365-52131a346f04" providerId="ADAL" clId="{4DF22055-9612-4AF6-B78A-866EBDAB335D}" dt="2022-09-14T20:08:28.221" v="14161" actId="20577"/>
          <ac:spMkLst>
            <pc:docMk/>
            <pc:sldMk cId="1818967834" sldId="348"/>
            <ac:spMk id="6" creationId="{FA8FD0F6-DF9C-4C5E-B6FA-0625CA31A738}"/>
          </ac:spMkLst>
        </pc:spChg>
        <pc:spChg chg="del">
          <ac:chgData name="Benade, Gerdus" userId="15349777-206e-4d7a-8365-52131a346f04" providerId="ADAL" clId="{4DF22055-9612-4AF6-B78A-866EBDAB335D}" dt="2022-09-13T04:36:00.238" v="6398" actId="478"/>
          <ac:spMkLst>
            <pc:docMk/>
            <pc:sldMk cId="1818967834" sldId="348"/>
            <ac:spMk id="7" creationId="{235220C3-CF64-4DA3-9A8B-C45B4F31324A}"/>
          </ac:spMkLst>
        </pc:spChg>
        <pc:spChg chg="del">
          <ac:chgData name="Benade, Gerdus" userId="15349777-206e-4d7a-8365-52131a346f04" providerId="ADAL" clId="{4DF22055-9612-4AF6-B78A-866EBDAB335D}" dt="2022-09-13T04:36:00.238" v="6398" actId="478"/>
          <ac:spMkLst>
            <pc:docMk/>
            <pc:sldMk cId="1818967834" sldId="348"/>
            <ac:spMk id="10" creationId="{188B2D7C-E9DB-45EC-AE44-988BD418F2D1}"/>
          </ac:spMkLst>
        </pc:spChg>
        <pc:spChg chg="del">
          <ac:chgData name="Benade, Gerdus" userId="15349777-206e-4d7a-8365-52131a346f04" providerId="ADAL" clId="{4DF22055-9612-4AF6-B78A-866EBDAB335D}" dt="2022-09-13T04:36:00.238" v="6398" actId="478"/>
          <ac:spMkLst>
            <pc:docMk/>
            <pc:sldMk cId="1818967834" sldId="348"/>
            <ac:spMk id="12" creationId="{887E83F0-CF23-4D7D-AFD2-E726DBF8BD75}"/>
          </ac:spMkLst>
        </pc:spChg>
        <pc:spChg chg="del">
          <ac:chgData name="Benade, Gerdus" userId="15349777-206e-4d7a-8365-52131a346f04" providerId="ADAL" clId="{4DF22055-9612-4AF6-B78A-866EBDAB335D}" dt="2022-09-13T04:36:00.238" v="6398" actId="478"/>
          <ac:spMkLst>
            <pc:docMk/>
            <pc:sldMk cId="1818967834" sldId="348"/>
            <ac:spMk id="13" creationId="{E00D46C6-F7F8-4E81-A77F-D9DFF95D914A}"/>
          </ac:spMkLst>
        </pc:spChg>
        <pc:spChg chg="add del mod">
          <ac:chgData name="Benade, Gerdus" userId="15349777-206e-4d7a-8365-52131a346f04" providerId="ADAL" clId="{4DF22055-9612-4AF6-B78A-866EBDAB335D}" dt="2022-09-13T04:45:52.609" v="6835" actId="478"/>
          <ac:spMkLst>
            <pc:docMk/>
            <pc:sldMk cId="1818967834" sldId="348"/>
            <ac:spMk id="14" creationId="{22D4A6EC-ED66-4C57-BC9C-63F990EF3F9B}"/>
          </ac:spMkLst>
        </pc:spChg>
        <pc:picChg chg="del">
          <ac:chgData name="Benade, Gerdus" userId="15349777-206e-4d7a-8365-52131a346f04" providerId="ADAL" clId="{4DF22055-9612-4AF6-B78A-866EBDAB335D}" dt="2022-09-13T04:36:00.238" v="6398" actId="478"/>
          <ac:picMkLst>
            <pc:docMk/>
            <pc:sldMk cId="1818967834" sldId="348"/>
            <ac:picMk id="5" creationId="{868A1795-BF60-46AA-9058-461C321953A9}"/>
          </ac:picMkLst>
        </pc:picChg>
        <pc:picChg chg="del">
          <ac:chgData name="Benade, Gerdus" userId="15349777-206e-4d7a-8365-52131a346f04" providerId="ADAL" clId="{4DF22055-9612-4AF6-B78A-866EBDAB335D}" dt="2022-09-13T04:36:00.238" v="6398" actId="478"/>
          <ac:picMkLst>
            <pc:docMk/>
            <pc:sldMk cId="1818967834" sldId="348"/>
            <ac:picMk id="15" creationId="{FAA7112B-1E41-4885-AFA5-A6189C6D0397}"/>
          </ac:picMkLst>
        </pc:picChg>
      </pc:sldChg>
      <pc:sldChg chg="addSp modSp new mod ord modAnim modNotesTx">
        <pc:chgData name="Benade, Gerdus" userId="15349777-206e-4d7a-8365-52131a346f04" providerId="ADAL" clId="{4DF22055-9612-4AF6-B78A-866EBDAB335D}" dt="2022-09-15T06:01:40.820" v="17368" actId="20577"/>
        <pc:sldMkLst>
          <pc:docMk/>
          <pc:sldMk cId="2332855898" sldId="349"/>
        </pc:sldMkLst>
        <pc:spChg chg="mod">
          <ac:chgData name="Benade, Gerdus" userId="15349777-206e-4d7a-8365-52131a346f04" providerId="ADAL" clId="{4DF22055-9612-4AF6-B78A-866EBDAB335D}" dt="2022-09-14T20:10:02.686" v="14233" actId="20577"/>
          <ac:spMkLst>
            <pc:docMk/>
            <pc:sldMk cId="2332855898" sldId="349"/>
            <ac:spMk id="2" creationId="{97BDD1EA-7F33-41F5-954F-BE183F633317}"/>
          </ac:spMkLst>
        </pc:spChg>
        <pc:spChg chg="mod">
          <ac:chgData name="Benade, Gerdus" userId="15349777-206e-4d7a-8365-52131a346f04" providerId="ADAL" clId="{4DF22055-9612-4AF6-B78A-866EBDAB335D}" dt="2022-09-15T04:44:15.454" v="15326" actId="20577"/>
          <ac:spMkLst>
            <pc:docMk/>
            <pc:sldMk cId="2332855898" sldId="349"/>
            <ac:spMk id="3" creationId="{003635E7-CAD9-44E5-B97C-9ED3547072C7}"/>
          </ac:spMkLst>
        </pc:spChg>
        <pc:spChg chg="add mod">
          <ac:chgData name="Benade, Gerdus" userId="15349777-206e-4d7a-8365-52131a346f04" providerId="ADAL" clId="{4DF22055-9612-4AF6-B78A-866EBDAB335D}" dt="2022-09-13T04:45:08.577" v="6802" actId="1076"/>
          <ac:spMkLst>
            <pc:docMk/>
            <pc:sldMk cId="2332855898" sldId="349"/>
            <ac:spMk id="4" creationId="{2DBE7106-8104-4FC3-BEE8-5E606AA2E7F1}"/>
          </ac:spMkLst>
        </pc:spChg>
      </pc:sldChg>
      <pc:sldChg chg="delSp modSp add mod delAnim modNotesTx">
        <pc:chgData name="Benade, Gerdus" userId="15349777-206e-4d7a-8365-52131a346f04" providerId="ADAL" clId="{4DF22055-9612-4AF6-B78A-866EBDAB335D}" dt="2022-09-15T05:43:45.797" v="16138" actId="20577"/>
        <pc:sldMkLst>
          <pc:docMk/>
          <pc:sldMk cId="3270172761" sldId="350"/>
        </pc:sldMkLst>
        <pc:spChg chg="mod">
          <ac:chgData name="Benade, Gerdus" userId="15349777-206e-4d7a-8365-52131a346f04" providerId="ADAL" clId="{4DF22055-9612-4AF6-B78A-866EBDAB335D}" dt="2022-09-14T16:54:36.842" v="9990" actId="1076"/>
          <ac:spMkLst>
            <pc:docMk/>
            <pc:sldMk cId="3270172761" sldId="350"/>
            <ac:spMk id="2" creationId="{00000000-0000-0000-0000-000000000000}"/>
          </ac:spMkLst>
        </pc:spChg>
        <pc:spChg chg="del">
          <ac:chgData name="Benade, Gerdus" userId="15349777-206e-4d7a-8365-52131a346f04" providerId="ADAL" clId="{4DF22055-9612-4AF6-B78A-866EBDAB335D}" dt="2022-09-14T16:52:15.487" v="9927" actId="478"/>
          <ac:spMkLst>
            <pc:docMk/>
            <pc:sldMk cId="3270172761" sldId="350"/>
            <ac:spMk id="3" creationId="{00000000-0000-0000-0000-000000000000}"/>
          </ac:spMkLst>
        </pc:spChg>
        <pc:spChg chg="del">
          <ac:chgData name="Benade, Gerdus" userId="15349777-206e-4d7a-8365-52131a346f04" providerId="ADAL" clId="{4DF22055-9612-4AF6-B78A-866EBDAB335D}" dt="2022-09-14T16:52:10.048" v="9926" actId="478"/>
          <ac:spMkLst>
            <pc:docMk/>
            <pc:sldMk cId="3270172761" sldId="350"/>
            <ac:spMk id="4" creationId="{00000000-0000-0000-0000-000000000000}"/>
          </ac:spMkLst>
        </pc:spChg>
        <pc:spChg chg="del">
          <ac:chgData name="Benade, Gerdus" userId="15349777-206e-4d7a-8365-52131a346f04" providerId="ADAL" clId="{4DF22055-9612-4AF6-B78A-866EBDAB335D}" dt="2022-09-14T16:52:15.487" v="9927" actId="478"/>
          <ac:spMkLst>
            <pc:docMk/>
            <pc:sldMk cId="3270172761" sldId="350"/>
            <ac:spMk id="5" creationId="{00000000-0000-0000-0000-000000000000}"/>
          </ac:spMkLst>
        </pc:spChg>
        <pc:spChg chg="del">
          <ac:chgData name="Benade, Gerdus" userId="15349777-206e-4d7a-8365-52131a346f04" providerId="ADAL" clId="{4DF22055-9612-4AF6-B78A-866EBDAB335D}" dt="2022-09-14T16:52:15.487" v="9927" actId="478"/>
          <ac:spMkLst>
            <pc:docMk/>
            <pc:sldMk cId="3270172761" sldId="350"/>
            <ac:spMk id="9" creationId="{7852D6EA-1FE0-4A11-AAE8-FDB87CD16643}"/>
          </ac:spMkLst>
        </pc:spChg>
        <pc:spChg chg="del">
          <ac:chgData name="Benade, Gerdus" userId="15349777-206e-4d7a-8365-52131a346f04" providerId="ADAL" clId="{4DF22055-9612-4AF6-B78A-866EBDAB335D}" dt="2022-09-14T16:52:20.634" v="9928" actId="478"/>
          <ac:spMkLst>
            <pc:docMk/>
            <pc:sldMk cId="3270172761" sldId="350"/>
            <ac:spMk id="10" creationId="{C2949BBA-84E7-4EE1-B855-E386C1B02D67}"/>
          </ac:spMkLst>
        </pc:spChg>
        <pc:picChg chg="del">
          <ac:chgData name="Benade, Gerdus" userId="15349777-206e-4d7a-8365-52131a346f04" providerId="ADAL" clId="{4DF22055-9612-4AF6-B78A-866EBDAB335D}" dt="2022-09-14T16:52:15.487" v="9927" actId="478"/>
          <ac:picMkLst>
            <pc:docMk/>
            <pc:sldMk cId="3270172761" sldId="350"/>
            <ac:picMk id="6" creationId="{00000000-0000-0000-0000-000000000000}"/>
          </ac:picMkLst>
        </pc:picChg>
        <pc:picChg chg="del">
          <ac:chgData name="Benade, Gerdus" userId="15349777-206e-4d7a-8365-52131a346f04" providerId="ADAL" clId="{4DF22055-9612-4AF6-B78A-866EBDAB335D}" dt="2022-09-14T16:52:15.487" v="9927" actId="478"/>
          <ac:picMkLst>
            <pc:docMk/>
            <pc:sldMk cId="3270172761" sldId="350"/>
            <ac:picMk id="7" creationId="{00000000-0000-0000-0000-000000000000}"/>
          </ac:picMkLst>
        </pc:picChg>
        <pc:picChg chg="del">
          <ac:chgData name="Benade, Gerdus" userId="15349777-206e-4d7a-8365-52131a346f04" providerId="ADAL" clId="{4DF22055-9612-4AF6-B78A-866EBDAB335D}" dt="2022-09-14T16:52:15.487" v="9927" actId="478"/>
          <ac:picMkLst>
            <pc:docMk/>
            <pc:sldMk cId="3270172761" sldId="350"/>
            <ac:picMk id="8" creationId="{00000000-0000-0000-0000-000000000000}"/>
          </ac:picMkLst>
        </pc:picChg>
      </pc:sldChg>
      <pc:sldChg chg="addSp delSp modSp new mod modNotesTx">
        <pc:chgData name="Benade, Gerdus" userId="15349777-206e-4d7a-8365-52131a346f04" providerId="ADAL" clId="{4DF22055-9612-4AF6-B78A-866EBDAB335D}" dt="2022-09-15T05:27:41.330" v="15495" actId="20577"/>
        <pc:sldMkLst>
          <pc:docMk/>
          <pc:sldMk cId="3508885076" sldId="351"/>
        </pc:sldMkLst>
        <pc:spChg chg="mod">
          <ac:chgData name="Benade, Gerdus" userId="15349777-206e-4d7a-8365-52131a346f04" providerId="ADAL" clId="{4DF22055-9612-4AF6-B78A-866EBDAB335D}" dt="2022-09-14T20:57:12.792" v="15320" actId="20577"/>
          <ac:spMkLst>
            <pc:docMk/>
            <pc:sldMk cId="3508885076" sldId="351"/>
            <ac:spMk id="2" creationId="{FE99E072-4A70-4E50-8E37-0F7C87E357C0}"/>
          </ac:spMkLst>
        </pc:spChg>
        <pc:spChg chg="del">
          <ac:chgData name="Benade, Gerdus" userId="15349777-206e-4d7a-8365-52131a346f04" providerId="ADAL" clId="{4DF22055-9612-4AF6-B78A-866EBDAB335D}" dt="2022-09-14T20:55:21.900" v="15264"/>
          <ac:spMkLst>
            <pc:docMk/>
            <pc:sldMk cId="3508885076" sldId="351"/>
            <ac:spMk id="3" creationId="{D269474B-2BC6-40BB-9552-7C069B863AC4}"/>
          </ac:spMkLst>
        </pc:spChg>
        <pc:spChg chg="add mod">
          <ac:chgData name="Benade, Gerdus" userId="15349777-206e-4d7a-8365-52131a346f04" providerId="ADAL" clId="{4DF22055-9612-4AF6-B78A-866EBDAB335D}" dt="2022-09-14T20:56:57.997" v="15306" actId="1076"/>
          <ac:spMkLst>
            <pc:docMk/>
            <pc:sldMk cId="3508885076" sldId="351"/>
            <ac:spMk id="4" creationId="{CE687CB2-24DC-4A13-ABB7-E3F750085CE8}"/>
          </ac:spMkLst>
        </pc:spChg>
        <pc:spChg chg="add mod">
          <ac:chgData name="Benade, Gerdus" userId="15349777-206e-4d7a-8365-52131a346f04" providerId="ADAL" clId="{4DF22055-9612-4AF6-B78A-866EBDAB335D}" dt="2022-09-14T20:57:05.351" v="15310" actId="1038"/>
          <ac:spMkLst>
            <pc:docMk/>
            <pc:sldMk cId="3508885076" sldId="351"/>
            <ac:spMk id="7" creationId="{841E91BF-5EC5-411A-86DD-B64080A52B11}"/>
          </ac:spMkLst>
        </pc:spChg>
        <pc:picChg chg="add mod">
          <ac:chgData name="Benade, Gerdus" userId="15349777-206e-4d7a-8365-52131a346f04" providerId="ADAL" clId="{4DF22055-9612-4AF6-B78A-866EBDAB335D}" dt="2022-09-14T20:55:27.157" v="15266" actId="1076"/>
          <ac:picMkLst>
            <pc:docMk/>
            <pc:sldMk cId="3508885076" sldId="351"/>
            <ac:picMk id="1026" creationId="{1A108221-B237-46BF-AB01-4E1C7DFC24B4}"/>
          </ac:picMkLst>
        </pc:picChg>
        <pc:picChg chg="add mod">
          <ac:chgData name="Benade, Gerdus" userId="15349777-206e-4d7a-8365-52131a346f04" providerId="ADAL" clId="{4DF22055-9612-4AF6-B78A-866EBDAB335D}" dt="2022-09-14T20:56:24.718" v="15276" actId="1076"/>
          <ac:picMkLst>
            <pc:docMk/>
            <pc:sldMk cId="3508885076" sldId="351"/>
            <ac:picMk id="1028" creationId="{F504660A-D869-4000-B861-23381BAD7123}"/>
          </ac:picMkLst>
        </pc:picChg>
      </pc:sldChg>
      <pc:sldChg chg="addSp delSp modSp new mod addAnim delAnim modAnim modNotesTx">
        <pc:chgData name="Benade, Gerdus" userId="15349777-206e-4d7a-8365-52131a346f04" providerId="ADAL" clId="{4DF22055-9612-4AF6-B78A-866EBDAB335D}" dt="2022-09-15T15:16:42.210" v="17613" actId="5793"/>
        <pc:sldMkLst>
          <pc:docMk/>
          <pc:sldMk cId="1646291469" sldId="352"/>
        </pc:sldMkLst>
        <pc:spChg chg="mod">
          <ac:chgData name="Benade, Gerdus" userId="15349777-206e-4d7a-8365-52131a346f04" providerId="ADAL" clId="{4DF22055-9612-4AF6-B78A-866EBDAB335D}" dt="2022-09-14T16:54:53.275" v="10014" actId="20577"/>
          <ac:spMkLst>
            <pc:docMk/>
            <pc:sldMk cId="1646291469" sldId="352"/>
            <ac:spMk id="2" creationId="{986D822E-9F0F-4CE3-A5D0-2AD1E20F1A14}"/>
          </ac:spMkLst>
        </pc:spChg>
        <pc:spChg chg="mod">
          <ac:chgData name="Benade, Gerdus" userId="15349777-206e-4d7a-8365-52131a346f04" providerId="ADAL" clId="{4DF22055-9612-4AF6-B78A-866EBDAB335D}" dt="2022-09-14T20:34:06.148" v="14942" actId="20577"/>
          <ac:spMkLst>
            <pc:docMk/>
            <pc:sldMk cId="1646291469" sldId="352"/>
            <ac:spMk id="3" creationId="{B9B0D5F3-3053-4A12-86F7-74B086EE85BE}"/>
          </ac:spMkLst>
        </pc:spChg>
        <pc:picChg chg="add del mod">
          <ac:chgData name="Benade, Gerdus" userId="15349777-206e-4d7a-8365-52131a346f04" providerId="ADAL" clId="{4DF22055-9612-4AF6-B78A-866EBDAB335D}" dt="2022-09-14T17:13:05.970" v="10679" actId="1036"/>
          <ac:picMkLst>
            <pc:docMk/>
            <pc:sldMk cId="1646291469" sldId="352"/>
            <ac:picMk id="4" creationId="{D15C9C4D-09E2-43A4-A70A-5660336020C6}"/>
          </ac:picMkLst>
        </pc:picChg>
        <pc:picChg chg="add del mod">
          <ac:chgData name="Benade, Gerdus" userId="15349777-206e-4d7a-8365-52131a346f04" providerId="ADAL" clId="{4DF22055-9612-4AF6-B78A-866EBDAB335D}" dt="2022-09-14T17:12:41.906" v="10664" actId="14100"/>
          <ac:picMkLst>
            <pc:docMk/>
            <pc:sldMk cId="1646291469" sldId="352"/>
            <ac:picMk id="5" creationId="{21419E5F-048B-4AA3-8F88-2EF6E335622B}"/>
          </ac:picMkLst>
        </pc:picChg>
        <pc:picChg chg="add del mod">
          <ac:chgData name="Benade, Gerdus" userId="15349777-206e-4d7a-8365-52131a346f04" providerId="ADAL" clId="{4DF22055-9612-4AF6-B78A-866EBDAB335D}" dt="2022-09-14T17:14:51.972" v="10686" actId="478"/>
          <ac:picMkLst>
            <pc:docMk/>
            <pc:sldMk cId="1646291469" sldId="352"/>
            <ac:picMk id="6" creationId="{2AD58B3C-47C0-4D87-983D-18C296FBDADF}"/>
          </ac:picMkLst>
        </pc:picChg>
        <pc:picChg chg="add mod">
          <ac:chgData name="Benade, Gerdus" userId="15349777-206e-4d7a-8365-52131a346f04" providerId="ADAL" clId="{4DF22055-9612-4AF6-B78A-866EBDAB335D}" dt="2022-09-14T17:14:50.186" v="10685" actId="1076"/>
          <ac:picMkLst>
            <pc:docMk/>
            <pc:sldMk cId="1646291469" sldId="352"/>
            <ac:picMk id="8" creationId="{B15205B7-FD14-4DE4-B9B9-5199DC263CD6}"/>
          </ac:picMkLst>
        </pc:picChg>
      </pc:sldChg>
      <pc:sldChg chg="modSp new mod modAnim">
        <pc:chgData name="Benade, Gerdus" userId="15349777-206e-4d7a-8365-52131a346f04" providerId="ADAL" clId="{4DF22055-9612-4AF6-B78A-866EBDAB335D}" dt="2022-09-14T19:16:32.776" v="13593"/>
        <pc:sldMkLst>
          <pc:docMk/>
          <pc:sldMk cId="1168795868" sldId="353"/>
        </pc:sldMkLst>
        <pc:spChg chg="mod">
          <ac:chgData name="Benade, Gerdus" userId="15349777-206e-4d7a-8365-52131a346f04" providerId="ADAL" clId="{4DF22055-9612-4AF6-B78A-866EBDAB335D}" dt="2022-09-14T17:17:01.749" v="10703" actId="20577"/>
          <ac:spMkLst>
            <pc:docMk/>
            <pc:sldMk cId="1168795868" sldId="353"/>
            <ac:spMk id="2" creationId="{E6698673-50DD-4450-9F77-F21546E7B77D}"/>
          </ac:spMkLst>
        </pc:spChg>
        <pc:spChg chg="mod">
          <ac:chgData name="Benade, Gerdus" userId="15349777-206e-4d7a-8365-52131a346f04" providerId="ADAL" clId="{4DF22055-9612-4AF6-B78A-866EBDAB335D}" dt="2022-09-14T18:02:29.875" v="11205" actId="5793"/>
          <ac:spMkLst>
            <pc:docMk/>
            <pc:sldMk cId="1168795868" sldId="353"/>
            <ac:spMk id="3" creationId="{573B91B8-7D5B-499F-8945-C357E21BAD30}"/>
          </ac:spMkLst>
        </pc:spChg>
      </pc:sldChg>
      <pc:sldChg chg="addSp delSp modSp new mod modShow">
        <pc:chgData name="Benade, Gerdus" userId="15349777-206e-4d7a-8365-52131a346f04" providerId="ADAL" clId="{4DF22055-9612-4AF6-B78A-866EBDAB335D}" dt="2022-09-15T05:37:11.513" v="15947" actId="729"/>
        <pc:sldMkLst>
          <pc:docMk/>
          <pc:sldMk cId="1172376435" sldId="354"/>
        </pc:sldMkLst>
        <pc:spChg chg="mod">
          <ac:chgData name="Benade, Gerdus" userId="15349777-206e-4d7a-8365-52131a346f04" providerId="ADAL" clId="{4DF22055-9612-4AF6-B78A-866EBDAB335D}" dt="2022-09-14T18:02:46.668" v="11226" actId="20577"/>
          <ac:spMkLst>
            <pc:docMk/>
            <pc:sldMk cId="1172376435" sldId="354"/>
            <ac:spMk id="2" creationId="{B19F7A62-E069-4A74-803F-ABFCCDE7930E}"/>
          </ac:spMkLst>
        </pc:spChg>
        <pc:spChg chg="mod">
          <ac:chgData name="Benade, Gerdus" userId="15349777-206e-4d7a-8365-52131a346f04" providerId="ADAL" clId="{4DF22055-9612-4AF6-B78A-866EBDAB335D}" dt="2022-09-14T19:17:30.863" v="13600" actId="1076"/>
          <ac:spMkLst>
            <pc:docMk/>
            <pc:sldMk cId="1172376435" sldId="354"/>
            <ac:spMk id="3" creationId="{80E3E261-07E5-46CE-84D4-A8B784B63B16}"/>
          </ac:spMkLst>
        </pc:spChg>
        <pc:spChg chg="add del mod">
          <ac:chgData name="Benade, Gerdus" userId="15349777-206e-4d7a-8365-52131a346f04" providerId="ADAL" clId="{4DF22055-9612-4AF6-B78A-866EBDAB335D}" dt="2022-09-14T19:17:37.023" v="13601" actId="478"/>
          <ac:spMkLst>
            <pc:docMk/>
            <pc:sldMk cId="1172376435" sldId="354"/>
            <ac:spMk id="7" creationId="{B33E3C6A-7855-424B-90FC-C0F77787DCE6}"/>
          </ac:spMkLst>
        </pc:spChg>
        <pc:spChg chg="add del mod">
          <ac:chgData name="Benade, Gerdus" userId="15349777-206e-4d7a-8365-52131a346f04" providerId="ADAL" clId="{4DF22055-9612-4AF6-B78A-866EBDAB335D}" dt="2022-09-14T19:17:37.023" v="13601" actId="478"/>
          <ac:spMkLst>
            <pc:docMk/>
            <pc:sldMk cId="1172376435" sldId="354"/>
            <ac:spMk id="8" creationId="{9093C3AC-5B53-4586-B697-90B439AAA2EB}"/>
          </ac:spMkLst>
        </pc:spChg>
        <pc:spChg chg="add del mod">
          <ac:chgData name="Benade, Gerdus" userId="15349777-206e-4d7a-8365-52131a346f04" providerId="ADAL" clId="{4DF22055-9612-4AF6-B78A-866EBDAB335D}" dt="2022-09-14T19:17:37.023" v="13601" actId="478"/>
          <ac:spMkLst>
            <pc:docMk/>
            <pc:sldMk cId="1172376435" sldId="354"/>
            <ac:spMk id="9" creationId="{01A41612-27CA-427F-919A-25CF0514B82B}"/>
          </ac:spMkLst>
        </pc:spChg>
        <pc:spChg chg="add del mod">
          <ac:chgData name="Benade, Gerdus" userId="15349777-206e-4d7a-8365-52131a346f04" providerId="ADAL" clId="{4DF22055-9612-4AF6-B78A-866EBDAB335D}" dt="2022-09-14T19:17:37.023" v="13601" actId="478"/>
          <ac:spMkLst>
            <pc:docMk/>
            <pc:sldMk cId="1172376435" sldId="354"/>
            <ac:spMk id="15" creationId="{2CC201E6-EEF0-4717-8D26-6399CEB39686}"/>
          </ac:spMkLst>
        </pc:spChg>
        <pc:spChg chg="add del mod">
          <ac:chgData name="Benade, Gerdus" userId="15349777-206e-4d7a-8365-52131a346f04" providerId="ADAL" clId="{4DF22055-9612-4AF6-B78A-866EBDAB335D}" dt="2022-09-14T19:17:37.023" v="13601" actId="478"/>
          <ac:spMkLst>
            <pc:docMk/>
            <pc:sldMk cId="1172376435" sldId="354"/>
            <ac:spMk id="16" creationId="{F35103D3-C9F4-4946-8957-84E5035E699B}"/>
          </ac:spMkLst>
        </pc:spChg>
        <pc:graphicFrameChg chg="add del mod ord modGraphic">
          <ac:chgData name="Benade, Gerdus" userId="15349777-206e-4d7a-8365-52131a346f04" providerId="ADAL" clId="{4DF22055-9612-4AF6-B78A-866EBDAB335D}" dt="2022-09-14T19:17:37.023" v="13601" actId="478"/>
          <ac:graphicFrameMkLst>
            <pc:docMk/>
            <pc:sldMk cId="1172376435" sldId="354"/>
            <ac:graphicFrameMk id="12" creationId="{075BEE22-7010-4EE5-95D7-B5A5319F24ED}"/>
          </ac:graphicFrameMkLst>
        </pc:graphicFrameChg>
        <pc:graphicFrameChg chg="add del mod ord modGraphic">
          <ac:chgData name="Benade, Gerdus" userId="15349777-206e-4d7a-8365-52131a346f04" providerId="ADAL" clId="{4DF22055-9612-4AF6-B78A-866EBDAB335D}" dt="2022-09-14T19:17:37.023" v="13601" actId="478"/>
          <ac:graphicFrameMkLst>
            <pc:docMk/>
            <pc:sldMk cId="1172376435" sldId="354"/>
            <ac:graphicFrameMk id="14" creationId="{671174C7-3AFC-4CEA-9D37-2129BA2F29C3}"/>
          </ac:graphicFrameMkLst>
        </pc:graphicFrameChg>
        <pc:picChg chg="add del mod">
          <ac:chgData name="Benade, Gerdus" userId="15349777-206e-4d7a-8365-52131a346f04" providerId="ADAL" clId="{4DF22055-9612-4AF6-B78A-866EBDAB335D}" dt="2022-09-14T19:17:37.023" v="13601" actId="478"/>
          <ac:picMkLst>
            <pc:docMk/>
            <pc:sldMk cId="1172376435" sldId="354"/>
            <ac:picMk id="4" creationId="{6A74D340-4397-4A04-AA9B-77784177D1ED}"/>
          </ac:picMkLst>
        </pc:picChg>
        <pc:picChg chg="add del mod">
          <ac:chgData name="Benade, Gerdus" userId="15349777-206e-4d7a-8365-52131a346f04" providerId="ADAL" clId="{4DF22055-9612-4AF6-B78A-866EBDAB335D}" dt="2022-09-14T19:17:37.023" v="13601" actId="478"/>
          <ac:picMkLst>
            <pc:docMk/>
            <pc:sldMk cId="1172376435" sldId="354"/>
            <ac:picMk id="5" creationId="{E50E8341-4521-4388-AF60-746CEE1F5285}"/>
          </ac:picMkLst>
        </pc:picChg>
        <pc:picChg chg="add del mod">
          <ac:chgData name="Benade, Gerdus" userId="15349777-206e-4d7a-8365-52131a346f04" providerId="ADAL" clId="{4DF22055-9612-4AF6-B78A-866EBDAB335D}" dt="2022-09-14T19:17:37.023" v="13601" actId="478"/>
          <ac:picMkLst>
            <pc:docMk/>
            <pc:sldMk cId="1172376435" sldId="354"/>
            <ac:picMk id="6" creationId="{9A0AF2E0-5793-4770-A101-F0F1A10A2E35}"/>
          </ac:picMkLst>
        </pc:picChg>
        <pc:picChg chg="add del mod">
          <ac:chgData name="Benade, Gerdus" userId="15349777-206e-4d7a-8365-52131a346f04" providerId="ADAL" clId="{4DF22055-9612-4AF6-B78A-866EBDAB335D}" dt="2022-09-14T18:20:57.042" v="11587" actId="478"/>
          <ac:picMkLst>
            <pc:docMk/>
            <pc:sldMk cId="1172376435" sldId="354"/>
            <ac:picMk id="10" creationId="{E84CCDB5-65FE-4940-AAC4-8CD79D5EE74E}"/>
          </ac:picMkLst>
        </pc:picChg>
        <pc:picChg chg="add del mod">
          <ac:chgData name="Benade, Gerdus" userId="15349777-206e-4d7a-8365-52131a346f04" providerId="ADAL" clId="{4DF22055-9612-4AF6-B78A-866EBDAB335D}" dt="2022-09-14T18:20:56.258" v="11586" actId="478"/>
          <ac:picMkLst>
            <pc:docMk/>
            <pc:sldMk cId="1172376435" sldId="354"/>
            <ac:picMk id="11" creationId="{4259BDE6-C1F3-4C7C-899E-152F3AA36D9A}"/>
          </ac:picMkLst>
        </pc:picChg>
        <pc:picChg chg="add del mod">
          <ac:chgData name="Benade, Gerdus" userId="15349777-206e-4d7a-8365-52131a346f04" providerId="ADAL" clId="{4DF22055-9612-4AF6-B78A-866EBDAB335D}" dt="2022-09-14T18:10:10.093" v="11315" actId="478"/>
          <ac:picMkLst>
            <pc:docMk/>
            <pc:sldMk cId="1172376435" sldId="354"/>
            <ac:picMk id="13" creationId="{4A80B6FB-40C6-43EE-AE0A-EF0C574DCE7E}"/>
          </ac:picMkLst>
        </pc:picChg>
      </pc:sldChg>
      <pc:sldChg chg="addSp delSp modSp add mod modAnim modNotesTx">
        <pc:chgData name="Benade, Gerdus" userId="15349777-206e-4d7a-8365-52131a346f04" providerId="ADAL" clId="{4DF22055-9612-4AF6-B78A-866EBDAB335D}" dt="2022-09-15T15:20:50.847" v="18039" actId="20577"/>
        <pc:sldMkLst>
          <pc:docMk/>
          <pc:sldMk cId="882440536" sldId="355"/>
        </pc:sldMkLst>
        <pc:spChg chg="mod">
          <ac:chgData name="Benade, Gerdus" userId="15349777-206e-4d7a-8365-52131a346f04" providerId="ADAL" clId="{4DF22055-9612-4AF6-B78A-866EBDAB335D}" dt="2022-09-15T05:45:58.824" v="16160" actId="20577"/>
          <ac:spMkLst>
            <pc:docMk/>
            <pc:sldMk cId="882440536" sldId="355"/>
            <ac:spMk id="3" creationId="{80E3E261-07E5-46CE-84D4-A8B784B63B16}"/>
          </ac:spMkLst>
        </pc:spChg>
        <pc:spChg chg="add del">
          <ac:chgData name="Benade, Gerdus" userId="15349777-206e-4d7a-8365-52131a346f04" providerId="ADAL" clId="{4DF22055-9612-4AF6-B78A-866EBDAB335D}" dt="2022-09-14T18:41:58.002" v="12573" actId="22"/>
          <ac:spMkLst>
            <pc:docMk/>
            <pc:sldMk cId="882440536" sldId="355"/>
            <ac:spMk id="5" creationId="{ED84F681-771C-4C3D-BBDE-BB313BF82126}"/>
          </ac:spMkLst>
        </pc:spChg>
      </pc:sldChg>
      <pc:sldChg chg="add del">
        <pc:chgData name="Benade, Gerdus" userId="15349777-206e-4d7a-8365-52131a346f04" providerId="ADAL" clId="{4DF22055-9612-4AF6-B78A-866EBDAB335D}" dt="2022-09-14T18:27:00.762" v="11712" actId="47"/>
        <pc:sldMkLst>
          <pc:docMk/>
          <pc:sldMk cId="3223122797" sldId="356"/>
        </pc:sldMkLst>
      </pc:sldChg>
      <pc:sldChg chg="addSp delSp modSp add mod modShow">
        <pc:chgData name="Benade, Gerdus" userId="15349777-206e-4d7a-8365-52131a346f04" providerId="ADAL" clId="{4DF22055-9612-4AF6-B78A-866EBDAB335D}" dt="2022-09-15T05:37:11.513" v="15947" actId="729"/>
        <pc:sldMkLst>
          <pc:docMk/>
          <pc:sldMk cId="2654872719" sldId="357"/>
        </pc:sldMkLst>
        <pc:spChg chg="mod">
          <ac:chgData name="Benade, Gerdus" userId="15349777-206e-4d7a-8365-52131a346f04" providerId="ADAL" clId="{4DF22055-9612-4AF6-B78A-866EBDAB335D}" dt="2022-09-14T18:37:58.052" v="12534"/>
          <ac:spMkLst>
            <pc:docMk/>
            <pc:sldMk cId="2654872719" sldId="357"/>
            <ac:spMk id="3" creationId="{80E3E261-07E5-46CE-84D4-A8B784B63B16}"/>
          </ac:spMkLst>
        </pc:spChg>
        <pc:spChg chg="mod">
          <ac:chgData name="Benade, Gerdus" userId="15349777-206e-4d7a-8365-52131a346f04" providerId="ADAL" clId="{4DF22055-9612-4AF6-B78A-866EBDAB335D}" dt="2022-09-14T18:27:07.245" v="11714" actId="20577"/>
          <ac:spMkLst>
            <pc:docMk/>
            <pc:sldMk cId="2654872719" sldId="357"/>
            <ac:spMk id="7" creationId="{B33E3C6A-7855-424B-90FC-C0F77787DCE6}"/>
          </ac:spMkLst>
        </pc:spChg>
        <pc:spChg chg="mod">
          <ac:chgData name="Benade, Gerdus" userId="15349777-206e-4d7a-8365-52131a346f04" providerId="ADAL" clId="{4DF22055-9612-4AF6-B78A-866EBDAB335D}" dt="2022-09-14T18:19:15.630" v="11539" actId="1076"/>
          <ac:spMkLst>
            <pc:docMk/>
            <pc:sldMk cId="2654872719" sldId="357"/>
            <ac:spMk id="8" creationId="{9093C3AC-5B53-4586-B697-90B439AAA2EB}"/>
          </ac:spMkLst>
        </pc:spChg>
        <pc:spChg chg="del">
          <ac:chgData name="Benade, Gerdus" userId="15349777-206e-4d7a-8365-52131a346f04" providerId="ADAL" clId="{4DF22055-9612-4AF6-B78A-866EBDAB335D}" dt="2022-09-14T18:19:24.497" v="11541" actId="478"/>
          <ac:spMkLst>
            <pc:docMk/>
            <pc:sldMk cId="2654872719" sldId="357"/>
            <ac:spMk id="9" creationId="{01A41612-27CA-427F-919A-25CF0514B82B}"/>
          </ac:spMkLst>
        </pc:spChg>
        <pc:spChg chg="add mod">
          <ac:chgData name="Benade, Gerdus" userId="15349777-206e-4d7a-8365-52131a346f04" providerId="ADAL" clId="{4DF22055-9612-4AF6-B78A-866EBDAB335D}" dt="2022-09-14T18:19:38.784" v="11544" actId="1038"/>
          <ac:spMkLst>
            <pc:docMk/>
            <pc:sldMk cId="2654872719" sldId="357"/>
            <ac:spMk id="17" creationId="{E1423E8B-A143-4761-B54A-F75C2AB0F123}"/>
          </ac:spMkLst>
        </pc:spChg>
        <pc:spChg chg="add mod">
          <ac:chgData name="Benade, Gerdus" userId="15349777-206e-4d7a-8365-52131a346f04" providerId="ADAL" clId="{4DF22055-9612-4AF6-B78A-866EBDAB335D}" dt="2022-09-14T18:28:03.631" v="11744" actId="6549"/>
          <ac:spMkLst>
            <pc:docMk/>
            <pc:sldMk cId="2654872719" sldId="357"/>
            <ac:spMk id="19" creationId="{DEF29E31-B212-4EBA-8C1A-A20BD4C5CA57}"/>
          </ac:spMkLst>
        </pc:spChg>
        <pc:spChg chg="add mod">
          <ac:chgData name="Benade, Gerdus" userId="15349777-206e-4d7a-8365-52131a346f04" providerId="ADAL" clId="{4DF22055-9612-4AF6-B78A-866EBDAB335D}" dt="2022-09-14T18:28:14.192" v="11753" actId="20577"/>
          <ac:spMkLst>
            <pc:docMk/>
            <pc:sldMk cId="2654872719" sldId="357"/>
            <ac:spMk id="20" creationId="{625A9B86-62D8-4E83-850C-3CFFCB82DE14}"/>
          </ac:spMkLst>
        </pc:spChg>
        <pc:graphicFrameChg chg="mod modGraphic">
          <ac:chgData name="Benade, Gerdus" userId="15349777-206e-4d7a-8365-52131a346f04" providerId="ADAL" clId="{4DF22055-9612-4AF6-B78A-866EBDAB335D}" dt="2022-09-14T18:28:40.109" v="11755" actId="20577"/>
          <ac:graphicFrameMkLst>
            <pc:docMk/>
            <pc:sldMk cId="2654872719" sldId="357"/>
            <ac:graphicFrameMk id="12" creationId="{075BEE22-7010-4EE5-95D7-B5A5319F24ED}"/>
          </ac:graphicFrameMkLst>
        </pc:graphicFrameChg>
        <pc:graphicFrameChg chg="ord modGraphic">
          <ac:chgData name="Benade, Gerdus" userId="15349777-206e-4d7a-8365-52131a346f04" providerId="ADAL" clId="{4DF22055-9612-4AF6-B78A-866EBDAB335D}" dt="2022-09-14T18:28:46.187" v="11768" actId="20577"/>
          <ac:graphicFrameMkLst>
            <pc:docMk/>
            <pc:sldMk cId="2654872719" sldId="357"/>
            <ac:graphicFrameMk id="14" creationId="{671174C7-3AFC-4CEA-9D37-2129BA2F29C3}"/>
          </ac:graphicFrameMkLst>
        </pc:graphicFrameChg>
        <pc:picChg chg="add del mod">
          <ac:chgData name="Benade, Gerdus" userId="15349777-206e-4d7a-8365-52131a346f04" providerId="ADAL" clId="{4DF22055-9612-4AF6-B78A-866EBDAB335D}" dt="2022-09-14T18:22:56.726" v="11633" actId="478"/>
          <ac:picMkLst>
            <pc:docMk/>
            <pc:sldMk cId="2654872719" sldId="357"/>
            <ac:picMk id="18" creationId="{47B1914F-3ADA-4504-8517-CEED8812217C}"/>
          </ac:picMkLst>
        </pc:picChg>
      </pc:sldChg>
      <pc:sldChg chg="addSp delSp modSp add mod modShow">
        <pc:chgData name="Benade, Gerdus" userId="15349777-206e-4d7a-8365-52131a346f04" providerId="ADAL" clId="{4DF22055-9612-4AF6-B78A-866EBDAB335D}" dt="2022-09-15T05:37:11.513" v="15947" actId="729"/>
        <pc:sldMkLst>
          <pc:docMk/>
          <pc:sldMk cId="2853528623" sldId="358"/>
        </pc:sldMkLst>
        <pc:spChg chg="mod">
          <ac:chgData name="Benade, Gerdus" userId="15349777-206e-4d7a-8365-52131a346f04" providerId="ADAL" clId="{4DF22055-9612-4AF6-B78A-866EBDAB335D}" dt="2022-09-14T18:38:14.450" v="12539"/>
          <ac:spMkLst>
            <pc:docMk/>
            <pc:sldMk cId="2853528623" sldId="358"/>
            <ac:spMk id="3" creationId="{80E3E261-07E5-46CE-84D4-A8B784B63B16}"/>
          </ac:spMkLst>
        </pc:spChg>
        <pc:spChg chg="del">
          <ac:chgData name="Benade, Gerdus" userId="15349777-206e-4d7a-8365-52131a346f04" providerId="ADAL" clId="{4DF22055-9612-4AF6-B78A-866EBDAB335D}" dt="2022-09-14T18:22:02.405" v="11625" actId="478"/>
          <ac:spMkLst>
            <pc:docMk/>
            <pc:sldMk cId="2853528623" sldId="358"/>
            <ac:spMk id="8" creationId="{9093C3AC-5B53-4586-B697-90B439AAA2EB}"/>
          </ac:spMkLst>
        </pc:spChg>
        <pc:spChg chg="del">
          <ac:chgData name="Benade, Gerdus" userId="15349777-206e-4d7a-8365-52131a346f04" providerId="ADAL" clId="{4DF22055-9612-4AF6-B78A-866EBDAB335D}" dt="2022-09-14T18:22:04.038" v="11626" actId="478"/>
          <ac:spMkLst>
            <pc:docMk/>
            <pc:sldMk cId="2853528623" sldId="358"/>
            <ac:spMk id="9" creationId="{01A41612-27CA-427F-919A-25CF0514B82B}"/>
          </ac:spMkLst>
        </pc:spChg>
        <pc:spChg chg="del">
          <ac:chgData name="Benade, Gerdus" userId="15349777-206e-4d7a-8365-52131a346f04" providerId="ADAL" clId="{4DF22055-9612-4AF6-B78A-866EBDAB335D}" dt="2022-09-14T18:21:58.805" v="11624" actId="478"/>
          <ac:spMkLst>
            <pc:docMk/>
            <pc:sldMk cId="2853528623" sldId="358"/>
            <ac:spMk id="15" creationId="{2CC201E6-EEF0-4717-8D26-6399CEB39686}"/>
          </ac:spMkLst>
        </pc:spChg>
        <pc:spChg chg="del">
          <ac:chgData name="Benade, Gerdus" userId="15349777-206e-4d7a-8365-52131a346f04" providerId="ADAL" clId="{4DF22055-9612-4AF6-B78A-866EBDAB335D}" dt="2022-09-14T18:22:05.125" v="11627" actId="478"/>
          <ac:spMkLst>
            <pc:docMk/>
            <pc:sldMk cId="2853528623" sldId="358"/>
            <ac:spMk id="16" creationId="{F35103D3-C9F4-4946-8957-84E5035E699B}"/>
          </ac:spMkLst>
        </pc:spChg>
        <pc:graphicFrameChg chg="mod modGraphic">
          <ac:chgData name="Benade, Gerdus" userId="15349777-206e-4d7a-8365-52131a346f04" providerId="ADAL" clId="{4DF22055-9612-4AF6-B78A-866EBDAB335D}" dt="2022-09-14T18:21:52.389" v="11622" actId="20577"/>
          <ac:graphicFrameMkLst>
            <pc:docMk/>
            <pc:sldMk cId="2853528623" sldId="358"/>
            <ac:graphicFrameMk id="12" creationId="{075BEE22-7010-4EE5-95D7-B5A5319F24ED}"/>
          </ac:graphicFrameMkLst>
        </pc:graphicFrameChg>
        <pc:picChg chg="del">
          <ac:chgData name="Benade, Gerdus" userId="15349777-206e-4d7a-8365-52131a346f04" providerId="ADAL" clId="{4DF22055-9612-4AF6-B78A-866EBDAB335D}" dt="2022-09-14T18:21:55.701" v="11623" actId="478"/>
          <ac:picMkLst>
            <pc:docMk/>
            <pc:sldMk cId="2853528623" sldId="358"/>
            <ac:picMk id="4" creationId="{6A74D340-4397-4A04-AA9B-77784177D1ED}"/>
          </ac:picMkLst>
        </pc:picChg>
        <pc:picChg chg="add mod">
          <ac:chgData name="Benade, Gerdus" userId="15349777-206e-4d7a-8365-52131a346f04" providerId="ADAL" clId="{4DF22055-9612-4AF6-B78A-866EBDAB335D}" dt="2022-09-14T18:21:44.648" v="11615"/>
          <ac:picMkLst>
            <pc:docMk/>
            <pc:sldMk cId="2853528623" sldId="358"/>
            <ac:picMk id="17" creationId="{A85E3F28-F9DE-4C9F-A31B-5162898657FC}"/>
          </ac:picMkLst>
        </pc:picChg>
      </pc:sldChg>
      <pc:sldChg chg="add del">
        <pc:chgData name="Benade, Gerdus" userId="15349777-206e-4d7a-8365-52131a346f04" providerId="ADAL" clId="{4DF22055-9612-4AF6-B78A-866EBDAB335D}" dt="2022-09-14T18:21:33.975" v="11613"/>
        <pc:sldMkLst>
          <pc:docMk/>
          <pc:sldMk cId="3365872719" sldId="358"/>
        </pc:sldMkLst>
      </pc:sldChg>
      <pc:sldChg chg="addSp modSp add mod modShow">
        <pc:chgData name="Benade, Gerdus" userId="15349777-206e-4d7a-8365-52131a346f04" providerId="ADAL" clId="{4DF22055-9612-4AF6-B78A-866EBDAB335D}" dt="2022-09-15T05:37:11.513" v="15947" actId="729"/>
        <pc:sldMkLst>
          <pc:docMk/>
          <pc:sldMk cId="3133838608" sldId="359"/>
        </pc:sldMkLst>
        <pc:spChg chg="mod">
          <ac:chgData name="Benade, Gerdus" userId="15349777-206e-4d7a-8365-52131a346f04" providerId="ADAL" clId="{4DF22055-9612-4AF6-B78A-866EBDAB335D}" dt="2022-09-14T18:38:11.940" v="12538"/>
          <ac:spMkLst>
            <pc:docMk/>
            <pc:sldMk cId="3133838608" sldId="359"/>
            <ac:spMk id="3" creationId="{80E3E261-07E5-46CE-84D4-A8B784B63B16}"/>
          </ac:spMkLst>
        </pc:spChg>
        <pc:spChg chg="mod">
          <ac:chgData name="Benade, Gerdus" userId="15349777-206e-4d7a-8365-52131a346f04" providerId="ADAL" clId="{4DF22055-9612-4AF6-B78A-866EBDAB335D}" dt="2022-09-14T18:22:38.859" v="11630" actId="20577"/>
          <ac:spMkLst>
            <pc:docMk/>
            <pc:sldMk cId="3133838608" sldId="359"/>
            <ac:spMk id="7" creationId="{B33E3C6A-7855-424B-90FC-C0F77787DCE6}"/>
          </ac:spMkLst>
        </pc:spChg>
        <pc:spChg chg="add mod">
          <ac:chgData name="Benade, Gerdus" userId="15349777-206e-4d7a-8365-52131a346f04" providerId="ADAL" clId="{4DF22055-9612-4AF6-B78A-866EBDAB335D}" dt="2022-09-14T18:22:35.338" v="11629"/>
          <ac:spMkLst>
            <pc:docMk/>
            <pc:sldMk cId="3133838608" sldId="359"/>
            <ac:spMk id="10" creationId="{3C952367-9067-4511-B70F-F97CB98A9371}"/>
          </ac:spMkLst>
        </pc:spChg>
        <pc:spChg chg="add mod">
          <ac:chgData name="Benade, Gerdus" userId="15349777-206e-4d7a-8365-52131a346f04" providerId="ADAL" clId="{4DF22055-9612-4AF6-B78A-866EBDAB335D}" dt="2022-09-14T18:23:20.681" v="11639" actId="20577"/>
          <ac:spMkLst>
            <pc:docMk/>
            <pc:sldMk cId="3133838608" sldId="359"/>
            <ac:spMk id="11" creationId="{E3D61B59-C14D-4066-9802-DD2B18E41F2E}"/>
          </ac:spMkLst>
        </pc:spChg>
        <pc:spChg chg="add mod">
          <ac:chgData name="Benade, Gerdus" userId="15349777-206e-4d7a-8365-52131a346f04" providerId="ADAL" clId="{4DF22055-9612-4AF6-B78A-866EBDAB335D}" dt="2022-09-14T18:22:35.338" v="11629"/>
          <ac:spMkLst>
            <pc:docMk/>
            <pc:sldMk cId="3133838608" sldId="359"/>
            <ac:spMk id="13" creationId="{6C9A8A4D-9E94-4DBE-BA6E-59B3239AE12A}"/>
          </ac:spMkLst>
        </pc:spChg>
        <pc:spChg chg="add mod">
          <ac:chgData name="Benade, Gerdus" userId="15349777-206e-4d7a-8365-52131a346f04" providerId="ADAL" clId="{4DF22055-9612-4AF6-B78A-866EBDAB335D}" dt="2022-09-14T18:22:35.338" v="11629"/>
          <ac:spMkLst>
            <pc:docMk/>
            <pc:sldMk cId="3133838608" sldId="359"/>
            <ac:spMk id="15" creationId="{5D4EF886-B812-43BC-8D02-96DF820299FF}"/>
          </ac:spMkLst>
        </pc:spChg>
        <pc:picChg chg="add mod">
          <ac:chgData name="Benade, Gerdus" userId="15349777-206e-4d7a-8365-52131a346f04" providerId="ADAL" clId="{4DF22055-9612-4AF6-B78A-866EBDAB335D}" dt="2022-09-14T18:23:16.878" v="11637" actId="1076"/>
          <ac:picMkLst>
            <pc:docMk/>
            <pc:sldMk cId="3133838608" sldId="359"/>
            <ac:picMk id="16" creationId="{948EDA92-5B8C-4BA2-8C3F-A7DA1745794F}"/>
          </ac:picMkLst>
        </pc:picChg>
      </pc:sldChg>
      <pc:sldChg chg="addSp delSp modSp add mod modShow">
        <pc:chgData name="Benade, Gerdus" userId="15349777-206e-4d7a-8365-52131a346f04" providerId="ADAL" clId="{4DF22055-9612-4AF6-B78A-866EBDAB335D}" dt="2022-09-15T05:37:11.513" v="15947" actId="729"/>
        <pc:sldMkLst>
          <pc:docMk/>
          <pc:sldMk cId="3416884205" sldId="360"/>
        </pc:sldMkLst>
        <pc:spChg chg="mod">
          <ac:chgData name="Benade, Gerdus" userId="15349777-206e-4d7a-8365-52131a346f04" providerId="ADAL" clId="{4DF22055-9612-4AF6-B78A-866EBDAB335D}" dt="2022-09-14T18:38:07.717" v="12537"/>
          <ac:spMkLst>
            <pc:docMk/>
            <pc:sldMk cId="3416884205" sldId="360"/>
            <ac:spMk id="3" creationId="{80E3E261-07E5-46CE-84D4-A8B784B63B16}"/>
          </ac:spMkLst>
        </pc:spChg>
        <pc:spChg chg="del">
          <ac:chgData name="Benade, Gerdus" userId="15349777-206e-4d7a-8365-52131a346f04" providerId="ADAL" clId="{4DF22055-9612-4AF6-B78A-866EBDAB335D}" dt="2022-09-14T18:24:39.498" v="11650" actId="478"/>
          <ac:spMkLst>
            <pc:docMk/>
            <pc:sldMk cId="3416884205" sldId="360"/>
            <ac:spMk id="10" creationId="{3C952367-9067-4511-B70F-F97CB98A9371}"/>
          </ac:spMkLst>
        </pc:spChg>
        <pc:spChg chg="del">
          <ac:chgData name="Benade, Gerdus" userId="15349777-206e-4d7a-8365-52131a346f04" providerId="ADAL" clId="{4DF22055-9612-4AF6-B78A-866EBDAB335D}" dt="2022-09-14T18:24:39.498" v="11650" actId="478"/>
          <ac:spMkLst>
            <pc:docMk/>
            <pc:sldMk cId="3416884205" sldId="360"/>
            <ac:spMk id="11" creationId="{E3D61B59-C14D-4066-9802-DD2B18E41F2E}"/>
          </ac:spMkLst>
        </pc:spChg>
        <pc:spChg chg="del">
          <ac:chgData name="Benade, Gerdus" userId="15349777-206e-4d7a-8365-52131a346f04" providerId="ADAL" clId="{4DF22055-9612-4AF6-B78A-866EBDAB335D}" dt="2022-09-14T18:24:39.498" v="11650" actId="478"/>
          <ac:spMkLst>
            <pc:docMk/>
            <pc:sldMk cId="3416884205" sldId="360"/>
            <ac:spMk id="13" creationId="{6C9A8A4D-9E94-4DBE-BA6E-59B3239AE12A}"/>
          </ac:spMkLst>
        </pc:spChg>
        <pc:spChg chg="del">
          <ac:chgData name="Benade, Gerdus" userId="15349777-206e-4d7a-8365-52131a346f04" providerId="ADAL" clId="{4DF22055-9612-4AF6-B78A-866EBDAB335D}" dt="2022-09-14T18:24:39.498" v="11650" actId="478"/>
          <ac:spMkLst>
            <pc:docMk/>
            <pc:sldMk cId="3416884205" sldId="360"/>
            <ac:spMk id="15" creationId="{5D4EF886-B812-43BC-8D02-96DF820299FF}"/>
          </ac:spMkLst>
        </pc:spChg>
        <pc:graphicFrameChg chg="mod modGraphic">
          <ac:chgData name="Benade, Gerdus" userId="15349777-206e-4d7a-8365-52131a346f04" providerId="ADAL" clId="{4DF22055-9612-4AF6-B78A-866EBDAB335D}" dt="2022-09-14T18:23:51.111" v="11647" actId="6549"/>
          <ac:graphicFrameMkLst>
            <pc:docMk/>
            <pc:sldMk cId="3416884205" sldId="360"/>
            <ac:graphicFrameMk id="14" creationId="{671174C7-3AFC-4CEA-9D37-2129BA2F29C3}"/>
          </ac:graphicFrameMkLst>
        </pc:graphicFrameChg>
        <pc:picChg chg="add mod">
          <ac:chgData name="Benade, Gerdus" userId="15349777-206e-4d7a-8365-52131a346f04" providerId="ADAL" clId="{4DF22055-9612-4AF6-B78A-866EBDAB335D}" dt="2022-09-14T18:23:36.337" v="11642" actId="1076"/>
          <ac:picMkLst>
            <pc:docMk/>
            <pc:sldMk cId="3416884205" sldId="360"/>
            <ac:picMk id="8" creationId="{10F1B23F-6DAB-44C3-8E5F-D7ACBA0EF00B}"/>
          </ac:picMkLst>
        </pc:picChg>
        <pc:picChg chg="del">
          <ac:chgData name="Benade, Gerdus" userId="15349777-206e-4d7a-8365-52131a346f04" providerId="ADAL" clId="{4DF22055-9612-4AF6-B78A-866EBDAB335D}" dt="2022-09-14T18:24:39.498" v="11650" actId="478"/>
          <ac:picMkLst>
            <pc:docMk/>
            <pc:sldMk cId="3416884205" sldId="360"/>
            <ac:picMk id="16" creationId="{948EDA92-5B8C-4BA2-8C3F-A7DA1745794F}"/>
          </ac:picMkLst>
        </pc:picChg>
      </pc:sldChg>
      <pc:sldChg chg="addSp delSp modSp add mod modShow">
        <pc:chgData name="Benade, Gerdus" userId="15349777-206e-4d7a-8365-52131a346f04" providerId="ADAL" clId="{4DF22055-9612-4AF6-B78A-866EBDAB335D}" dt="2022-09-15T05:37:11.513" v="15947" actId="729"/>
        <pc:sldMkLst>
          <pc:docMk/>
          <pc:sldMk cId="1025136820" sldId="361"/>
        </pc:sldMkLst>
        <pc:spChg chg="mod">
          <ac:chgData name="Benade, Gerdus" userId="15349777-206e-4d7a-8365-52131a346f04" providerId="ADAL" clId="{4DF22055-9612-4AF6-B78A-866EBDAB335D}" dt="2022-09-14T18:38:04.820" v="12536"/>
          <ac:spMkLst>
            <pc:docMk/>
            <pc:sldMk cId="1025136820" sldId="361"/>
            <ac:spMk id="3" creationId="{80E3E261-07E5-46CE-84D4-A8B784B63B16}"/>
          </ac:spMkLst>
        </pc:spChg>
        <pc:spChg chg="mod">
          <ac:chgData name="Benade, Gerdus" userId="15349777-206e-4d7a-8365-52131a346f04" providerId="ADAL" clId="{4DF22055-9612-4AF6-B78A-866EBDAB335D}" dt="2022-09-14T18:26:32.077" v="11711" actId="6549"/>
          <ac:spMkLst>
            <pc:docMk/>
            <pc:sldMk cId="1025136820" sldId="361"/>
            <ac:spMk id="7" creationId="{B33E3C6A-7855-424B-90FC-C0F77787DCE6}"/>
          </ac:spMkLst>
        </pc:spChg>
        <pc:spChg chg="mod">
          <ac:chgData name="Benade, Gerdus" userId="15349777-206e-4d7a-8365-52131a346f04" providerId="ADAL" clId="{4DF22055-9612-4AF6-B78A-866EBDAB335D}" dt="2022-09-14T18:25:42.601" v="11678" actId="1037"/>
          <ac:spMkLst>
            <pc:docMk/>
            <pc:sldMk cId="1025136820" sldId="361"/>
            <ac:spMk id="10" creationId="{3C952367-9067-4511-B70F-F97CB98A9371}"/>
          </ac:spMkLst>
        </pc:spChg>
        <pc:spChg chg="mod">
          <ac:chgData name="Benade, Gerdus" userId="15349777-206e-4d7a-8365-52131a346f04" providerId="ADAL" clId="{4DF22055-9612-4AF6-B78A-866EBDAB335D}" dt="2022-09-14T18:25:54.746" v="11694" actId="1037"/>
          <ac:spMkLst>
            <pc:docMk/>
            <pc:sldMk cId="1025136820" sldId="361"/>
            <ac:spMk id="11" creationId="{E3D61B59-C14D-4066-9802-DD2B18E41F2E}"/>
          </ac:spMkLst>
        </pc:spChg>
        <pc:picChg chg="del">
          <ac:chgData name="Benade, Gerdus" userId="15349777-206e-4d7a-8365-52131a346f04" providerId="ADAL" clId="{4DF22055-9612-4AF6-B78A-866EBDAB335D}" dt="2022-09-14T18:25:04.985" v="11651" actId="478"/>
          <ac:picMkLst>
            <pc:docMk/>
            <pc:sldMk cId="1025136820" sldId="361"/>
            <ac:picMk id="8" creationId="{10F1B23F-6DAB-44C3-8E5F-D7ACBA0EF00B}"/>
          </ac:picMkLst>
        </pc:picChg>
        <pc:picChg chg="del">
          <ac:chgData name="Benade, Gerdus" userId="15349777-206e-4d7a-8365-52131a346f04" providerId="ADAL" clId="{4DF22055-9612-4AF6-B78A-866EBDAB335D}" dt="2022-09-14T18:25:25.032" v="11655" actId="478"/>
          <ac:picMkLst>
            <pc:docMk/>
            <pc:sldMk cId="1025136820" sldId="361"/>
            <ac:picMk id="16" creationId="{948EDA92-5B8C-4BA2-8C3F-A7DA1745794F}"/>
          </ac:picMkLst>
        </pc:picChg>
        <pc:picChg chg="add mod">
          <ac:chgData name="Benade, Gerdus" userId="15349777-206e-4d7a-8365-52131a346f04" providerId="ADAL" clId="{4DF22055-9612-4AF6-B78A-866EBDAB335D}" dt="2022-09-14T18:25:30.992" v="11658" actId="1076"/>
          <ac:picMkLst>
            <pc:docMk/>
            <pc:sldMk cId="1025136820" sldId="361"/>
            <ac:picMk id="18" creationId="{540CCAAE-691F-4600-A8BF-EC5176366551}"/>
          </ac:picMkLst>
        </pc:picChg>
        <pc:picChg chg="add mod">
          <ac:chgData name="Benade, Gerdus" userId="15349777-206e-4d7a-8365-52131a346f04" providerId="ADAL" clId="{4DF22055-9612-4AF6-B78A-866EBDAB335D}" dt="2022-09-14T18:25:10.685" v="11652"/>
          <ac:picMkLst>
            <pc:docMk/>
            <pc:sldMk cId="1025136820" sldId="361"/>
            <ac:picMk id="19" creationId="{BAD86544-3209-49B0-B384-658886E9F400}"/>
          </ac:picMkLst>
        </pc:picChg>
      </pc:sldChg>
      <pc:sldChg chg="delSp modSp add mod modShow">
        <pc:chgData name="Benade, Gerdus" userId="15349777-206e-4d7a-8365-52131a346f04" providerId="ADAL" clId="{4DF22055-9612-4AF6-B78A-866EBDAB335D}" dt="2022-09-15T05:37:11.513" v="15947" actId="729"/>
        <pc:sldMkLst>
          <pc:docMk/>
          <pc:sldMk cId="872410067" sldId="362"/>
        </pc:sldMkLst>
        <pc:spChg chg="mod">
          <ac:chgData name="Benade, Gerdus" userId="15349777-206e-4d7a-8365-52131a346f04" providerId="ADAL" clId="{4DF22055-9612-4AF6-B78A-866EBDAB335D}" dt="2022-09-14T18:38:01.315" v="12535"/>
          <ac:spMkLst>
            <pc:docMk/>
            <pc:sldMk cId="872410067" sldId="362"/>
            <ac:spMk id="3" creationId="{80E3E261-07E5-46CE-84D4-A8B784B63B16}"/>
          </ac:spMkLst>
        </pc:spChg>
        <pc:spChg chg="mod">
          <ac:chgData name="Benade, Gerdus" userId="15349777-206e-4d7a-8365-52131a346f04" providerId="ADAL" clId="{4DF22055-9612-4AF6-B78A-866EBDAB335D}" dt="2022-09-14T18:26:22.252" v="11709" actId="20577"/>
          <ac:spMkLst>
            <pc:docMk/>
            <pc:sldMk cId="872410067" sldId="362"/>
            <ac:spMk id="7" creationId="{B33E3C6A-7855-424B-90FC-C0F77787DCE6}"/>
          </ac:spMkLst>
        </pc:spChg>
        <pc:spChg chg="del">
          <ac:chgData name="Benade, Gerdus" userId="15349777-206e-4d7a-8365-52131a346f04" providerId="ADAL" clId="{4DF22055-9612-4AF6-B78A-866EBDAB335D}" dt="2022-09-14T18:26:18.746" v="11707" actId="478"/>
          <ac:spMkLst>
            <pc:docMk/>
            <pc:sldMk cId="872410067" sldId="362"/>
            <ac:spMk id="10" creationId="{3C952367-9067-4511-B70F-F97CB98A9371}"/>
          </ac:spMkLst>
        </pc:spChg>
        <pc:spChg chg="del">
          <ac:chgData name="Benade, Gerdus" userId="15349777-206e-4d7a-8365-52131a346f04" providerId="ADAL" clId="{4DF22055-9612-4AF6-B78A-866EBDAB335D}" dt="2022-09-14T18:26:18.746" v="11707" actId="478"/>
          <ac:spMkLst>
            <pc:docMk/>
            <pc:sldMk cId="872410067" sldId="362"/>
            <ac:spMk id="11" creationId="{E3D61B59-C14D-4066-9802-DD2B18E41F2E}"/>
          </ac:spMkLst>
        </pc:spChg>
        <pc:spChg chg="del">
          <ac:chgData name="Benade, Gerdus" userId="15349777-206e-4d7a-8365-52131a346f04" providerId="ADAL" clId="{4DF22055-9612-4AF6-B78A-866EBDAB335D}" dt="2022-09-14T18:26:18.746" v="11707" actId="478"/>
          <ac:spMkLst>
            <pc:docMk/>
            <pc:sldMk cId="872410067" sldId="362"/>
            <ac:spMk id="13" creationId="{6C9A8A4D-9E94-4DBE-BA6E-59B3239AE12A}"/>
          </ac:spMkLst>
        </pc:spChg>
        <pc:spChg chg="del">
          <ac:chgData name="Benade, Gerdus" userId="15349777-206e-4d7a-8365-52131a346f04" providerId="ADAL" clId="{4DF22055-9612-4AF6-B78A-866EBDAB335D}" dt="2022-09-14T18:26:18.746" v="11707" actId="478"/>
          <ac:spMkLst>
            <pc:docMk/>
            <pc:sldMk cId="872410067" sldId="362"/>
            <ac:spMk id="15" creationId="{5D4EF886-B812-43BC-8D02-96DF820299FF}"/>
          </ac:spMkLst>
        </pc:spChg>
        <pc:graphicFrameChg chg="modGraphic">
          <ac:chgData name="Benade, Gerdus" userId="15349777-206e-4d7a-8365-52131a346f04" providerId="ADAL" clId="{4DF22055-9612-4AF6-B78A-866EBDAB335D}" dt="2022-09-14T18:26:13.977" v="11706" actId="20577"/>
          <ac:graphicFrameMkLst>
            <pc:docMk/>
            <pc:sldMk cId="872410067" sldId="362"/>
            <ac:graphicFrameMk id="14" creationId="{671174C7-3AFC-4CEA-9D37-2129BA2F29C3}"/>
          </ac:graphicFrameMkLst>
        </pc:graphicFrameChg>
        <pc:picChg chg="del">
          <ac:chgData name="Benade, Gerdus" userId="15349777-206e-4d7a-8365-52131a346f04" providerId="ADAL" clId="{4DF22055-9612-4AF6-B78A-866EBDAB335D}" dt="2022-09-14T18:26:18.746" v="11707" actId="478"/>
          <ac:picMkLst>
            <pc:docMk/>
            <pc:sldMk cId="872410067" sldId="362"/>
            <ac:picMk id="16" creationId="{948EDA92-5B8C-4BA2-8C3F-A7DA1745794F}"/>
          </ac:picMkLst>
        </pc:picChg>
      </pc:sldChg>
      <pc:sldChg chg="modSp new del mod">
        <pc:chgData name="Benade, Gerdus" userId="15349777-206e-4d7a-8365-52131a346f04" providerId="ADAL" clId="{4DF22055-9612-4AF6-B78A-866EBDAB335D}" dt="2022-09-14T19:02:22.153" v="13100" actId="47"/>
        <pc:sldMkLst>
          <pc:docMk/>
          <pc:sldMk cId="2489801621" sldId="363"/>
        </pc:sldMkLst>
        <pc:spChg chg="mod">
          <ac:chgData name="Benade, Gerdus" userId="15349777-206e-4d7a-8365-52131a346f04" providerId="ADAL" clId="{4DF22055-9612-4AF6-B78A-866EBDAB335D}" dt="2022-09-14T18:39:38.095" v="12571" actId="20577"/>
          <ac:spMkLst>
            <pc:docMk/>
            <pc:sldMk cId="2489801621" sldId="363"/>
            <ac:spMk id="2" creationId="{9D9C73C5-BB49-4045-8B19-290EEE821FDC}"/>
          </ac:spMkLst>
        </pc:spChg>
      </pc:sldChg>
      <pc:sldChg chg="addSp delSp modSp add mod delAnim modAnim modShow">
        <pc:chgData name="Benade, Gerdus" userId="15349777-206e-4d7a-8365-52131a346f04" providerId="ADAL" clId="{4DF22055-9612-4AF6-B78A-866EBDAB335D}" dt="2022-09-15T05:38:09.528" v="15980" actId="729"/>
        <pc:sldMkLst>
          <pc:docMk/>
          <pc:sldMk cId="3985550204" sldId="364"/>
        </pc:sldMkLst>
        <pc:spChg chg="mod">
          <ac:chgData name="Benade, Gerdus" userId="15349777-206e-4d7a-8365-52131a346f04" providerId="ADAL" clId="{4DF22055-9612-4AF6-B78A-866EBDAB335D}" dt="2022-09-14T18:42:15.775" v="12593" actId="20577"/>
          <ac:spMkLst>
            <pc:docMk/>
            <pc:sldMk cId="3985550204" sldId="364"/>
            <ac:spMk id="2" creationId="{B19F7A62-E069-4A74-803F-ABFCCDE7930E}"/>
          </ac:spMkLst>
        </pc:spChg>
        <pc:spChg chg="mod">
          <ac:chgData name="Benade, Gerdus" userId="15349777-206e-4d7a-8365-52131a346f04" providerId="ADAL" clId="{4DF22055-9612-4AF6-B78A-866EBDAB335D}" dt="2022-09-14T18:43:12.479" v="12774" actId="20577"/>
          <ac:spMkLst>
            <pc:docMk/>
            <pc:sldMk cId="3985550204" sldId="364"/>
            <ac:spMk id="3" creationId="{80E3E261-07E5-46CE-84D4-A8B784B63B16}"/>
          </ac:spMkLst>
        </pc:spChg>
        <pc:spChg chg="del">
          <ac:chgData name="Benade, Gerdus" userId="15349777-206e-4d7a-8365-52131a346f04" providerId="ADAL" clId="{4DF22055-9612-4AF6-B78A-866EBDAB335D}" dt="2022-09-14T19:21:11.178" v="13612" actId="478"/>
          <ac:spMkLst>
            <pc:docMk/>
            <pc:sldMk cId="3985550204" sldId="364"/>
            <ac:spMk id="7" creationId="{B33E3C6A-7855-424B-90FC-C0F77787DCE6}"/>
          </ac:spMkLst>
        </pc:spChg>
        <pc:spChg chg="del mod">
          <ac:chgData name="Benade, Gerdus" userId="15349777-206e-4d7a-8365-52131a346f04" providerId="ADAL" clId="{4DF22055-9612-4AF6-B78A-866EBDAB335D}" dt="2022-09-14T19:21:11.178" v="13612" actId="478"/>
          <ac:spMkLst>
            <pc:docMk/>
            <pc:sldMk cId="3985550204" sldId="364"/>
            <ac:spMk id="8" creationId="{9093C3AC-5B53-4586-B697-90B439AAA2EB}"/>
          </ac:spMkLst>
        </pc:spChg>
        <pc:spChg chg="del mod">
          <ac:chgData name="Benade, Gerdus" userId="15349777-206e-4d7a-8365-52131a346f04" providerId="ADAL" clId="{4DF22055-9612-4AF6-B78A-866EBDAB335D}" dt="2022-09-14T19:21:11.178" v="13612" actId="478"/>
          <ac:spMkLst>
            <pc:docMk/>
            <pc:sldMk cId="3985550204" sldId="364"/>
            <ac:spMk id="9" creationId="{01A41612-27CA-427F-919A-25CF0514B82B}"/>
          </ac:spMkLst>
        </pc:spChg>
        <pc:spChg chg="add del mod">
          <ac:chgData name="Benade, Gerdus" userId="15349777-206e-4d7a-8365-52131a346f04" providerId="ADAL" clId="{4DF22055-9612-4AF6-B78A-866EBDAB335D}" dt="2022-09-14T19:21:11.178" v="13612" actId="478"/>
          <ac:spMkLst>
            <pc:docMk/>
            <pc:sldMk cId="3985550204" sldId="364"/>
            <ac:spMk id="10" creationId="{087F16BD-C966-4D9B-9649-AC383C879A99}"/>
          </ac:spMkLst>
        </pc:spChg>
        <pc:spChg chg="del">
          <ac:chgData name="Benade, Gerdus" userId="15349777-206e-4d7a-8365-52131a346f04" providerId="ADAL" clId="{4DF22055-9612-4AF6-B78A-866EBDAB335D}" dt="2022-09-14T19:21:11.178" v="13612" actId="478"/>
          <ac:spMkLst>
            <pc:docMk/>
            <pc:sldMk cId="3985550204" sldId="364"/>
            <ac:spMk id="15" creationId="{2CC201E6-EEF0-4717-8D26-6399CEB39686}"/>
          </ac:spMkLst>
        </pc:spChg>
        <pc:spChg chg="del">
          <ac:chgData name="Benade, Gerdus" userId="15349777-206e-4d7a-8365-52131a346f04" providerId="ADAL" clId="{4DF22055-9612-4AF6-B78A-866EBDAB335D}" dt="2022-09-14T19:21:11.178" v="13612" actId="478"/>
          <ac:spMkLst>
            <pc:docMk/>
            <pc:sldMk cId="3985550204" sldId="364"/>
            <ac:spMk id="16" creationId="{F35103D3-C9F4-4946-8957-84E5035E699B}"/>
          </ac:spMkLst>
        </pc:spChg>
        <pc:spChg chg="add del mod">
          <ac:chgData name="Benade, Gerdus" userId="15349777-206e-4d7a-8365-52131a346f04" providerId="ADAL" clId="{4DF22055-9612-4AF6-B78A-866EBDAB335D}" dt="2022-09-14T19:21:11.178" v="13612" actId="478"/>
          <ac:spMkLst>
            <pc:docMk/>
            <pc:sldMk cId="3985550204" sldId="364"/>
            <ac:spMk id="17" creationId="{A7D138A9-6E13-4D05-A4A9-100678C8B985}"/>
          </ac:spMkLst>
        </pc:spChg>
        <pc:spChg chg="add del mod">
          <ac:chgData name="Benade, Gerdus" userId="15349777-206e-4d7a-8365-52131a346f04" providerId="ADAL" clId="{4DF22055-9612-4AF6-B78A-866EBDAB335D}" dt="2022-09-14T19:21:11.178" v="13612" actId="478"/>
          <ac:spMkLst>
            <pc:docMk/>
            <pc:sldMk cId="3985550204" sldId="364"/>
            <ac:spMk id="18" creationId="{0844EEEF-75F5-444C-AA42-12F03055C7AE}"/>
          </ac:spMkLst>
        </pc:spChg>
        <pc:spChg chg="add del mod">
          <ac:chgData name="Benade, Gerdus" userId="15349777-206e-4d7a-8365-52131a346f04" providerId="ADAL" clId="{4DF22055-9612-4AF6-B78A-866EBDAB335D}" dt="2022-09-14T19:21:11.178" v="13612" actId="478"/>
          <ac:spMkLst>
            <pc:docMk/>
            <pc:sldMk cId="3985550204" sldId="364"/>
            <ac:spMk id="19" creationId="{95F7E282-F77B-42E4-8B89-F515B4B099ED}"/>
          </ac:spMkLst>
        </pc:spChg>
        <pc:graphicFrameChg chg="del">
          <ac:chgData name="Benade, Gerdus" userId="15349777-206e-4d7a-8365-52131a346f04" providerId="ADAL" clId="{4DF22055-9612-4AF6-B78A-866EBDAB335D}" dt="2022-09-14T19:21:11.178" v="13612" actId="478"/>
          <ac:graphicFrameMkLst>
            <pc:docMk/>
            <pc:sldMk cId="3985550204" sldId="364"/>
            <ac:graphicFrameMk id="12" creationId="{075BEE22-7010-4EE5-95D7-B5A5319F24ED}"/>
          </ac:graphicFrameMkLst>
        </pc:graphicFrameChg>
        <pc:graphicFrameChg chg="del">
          <ac:chgData name="Benade, Gerdus" userId="15349777-206e-4d7a-8365-52131a346f04" providerId="ADAL" clId="{4DF22055-9612-4AF6-B78A-866EBDAB335D}" dt="2022-09-14T19:21:11.178" v="13612" actId="478"/>
          <ac:graphicFrameMkLst>
            <pc:docMk/>
            <pc:sldMk cId="3985550204" sldId="364"/>
            <ac:graphicFrameMk id="14" creationId="{671174C7-3AFC-4CEA-9D37-2129BA2F29C3}"/>
          </ac:graphicFrameMkLst>
        </pc:graphicFrameChg>
        <pc:picChg chg="del">
          <ac:chgData name="Benade, Gerdus" userId="15349777-206e-4d7a-8365-52131a346f04" providerId="ADAL" clId="{4DF22055-9612-4AF6-B78A-866EBDAB335D}" dt="2022-09-14T19:21:11.178" v="13612" actId="478"/>
          <ac:picMkLst>
            <pc:docMk/>
            <pc:sldMk cId="3985550204" sldId="364"/>
            <ac:picMk id="4" creationId="{6A74D340-4397-4A04-AA9B-77784177D1ED}"/>
          </ac:picMkLst>
        </pc:picChg>
        <pc:picChg chg="del">
          <ac:chgData name="Benade, Gerdus" userId="15349777-206e-4d7a-8365-52131a346f04" providerId="ADAL" clId="{4DF22055-9612-4AF6-B78A-866EBDAB335D}" dt="2022-09-14T19:21:11.178" v="13612" actId="478"/>
          <ac:picMkLst>
            <pc:docMk/>
            <pc:sldMk cId="3985550204" sldId="364"/>
            <ac:picMk id="5" creationId="{E50E8341-4521-4388-AF60-746CEE1F5285}"/>
          </ac:picMkLst>
        </pc:picChg>
        <pc:picChg chg="del">
          <ac:chgData name="Benade, Gerdus" userId="15349777-206e-4d7a-8365-52131a346f04" providerId="ADAL" clId="{4DF22055-9612-4AF6-B78A-866EBDAB335D}" dt="2022-09-14T19:21:11.178" v="13612" actId="478"/>
          <ac:picMkLst>
            <pc:docMk/>
            <pc:sldMk cId="3985550204" sldId="364"/>
            <ac:picMk id="6" creationId="{9A0AF2E0-5793-4770-A101-F0F1A10A2E35}"/>
          </ac:picMkLst>
        </pc:picChg>
      </pc:sldChg>
      <pc:sldChg chg="addSp delSp modSp add mod modShow">
        <pc:chgData name="Benade, Gerdus" userId="15349777-206e-4d7a-8365-52131a346f04" providerId="ADAL" clId="{4DF22055-9612-4AF6-B78A-866EBDAB335D}" dt="2022-09-15T05:38:16.152" v="15981" actId="729"/>
        <pc:sldMkLst>
          <pc:docMk/>
          <pc:sldMk cId="3625557007" sldId="365"/>
        </pc:sldMkLst>
        <pc:spChg chg="mod">
          <ac:chgData name="Benade, Gerdus" userId="15349777-206e-4d7a-8365-52131a346f04" providerId="ADAL" clId="{4DF22055-9612-4AF6-B78A-866EBDAB335D}" dt="2022-09-14T18:44:01.987" v="12786"/>
          <ac:spMkLst>
            <pc:docMk/>
            <pc:sldMk cId="3625557007" sldId="365"/>
            <ac:spMk id="2" creationId="{B19F7A62-E069-4A74-803F-ABFCCDE7930E}"/>
          </ac:spMkLst>
        </pc:spChg>
        <pc:spChg chg="mod">
          <ac:chgData name="Benade, Gerdus" userId="15349777-206e-4d7a-8365-52131a346f04" providerId="ADAL" clId="{4DF22055-9612-4AF6-B78A-866EBDAB335D}" dt="2022-09-14T18:43:21.236" v="12775"/>
          <ac:spMkLst>
            <pc:docMk/>
            <pc:sldMk cId="3625557007" sldId="365"/>
            <ac:spMk id="3" creationId="{80E3E261-07E5-46CE-84D4-A8B784B63B16}"/>
          </ac:spMkLst>
        </pc:spChg>
        <pc:spChg chg="add del">
          <ac:chgData name="Benade, Gerdus" userId="15349777-206e-4d7a-8365-52131a346f04" providerId="ADAL" clId="{4DF22055-9612-4AF6-B78A-866EBDAB335D}" dt="2022-09-14T18:53:04.945" v="13045" actId="478"/>
          <ac:spMkLst>
            <pc:docMk/>
            <pc:sldMk cId="3625557007" sldId="365"/>
            <ac:spMk id="4" creationId="{0715AF81-5001-4D5A-A4A0-03816F4D2BF0}"/>
          </ac:spMkLst>
        </pc:spChg>
        <pc:spChg chg="add del mod">
          <ac:chgData name="Benade, Gerdus" userId="15349777-206e-4d7a-8365-52131a346f04" providerId="ADAL" clId="{4DF22055-9612-4AF6-B78A-866EBDAB335D}" dt="2022-09-14T18:59:24.998" v="13091" actId="478"/>
          <ac:spMkLst>
            <pc:docMk/>
            <pc:sldMk cId="3625557007" sldId="365"/>
            <ac:spMk id="8" creationId="{F56C3988-8E71-4B69-BBFA-336745A360C8}"/>
          </ac:spMkLst>
        </pc:spChg>
        <pc:spChg chg="add del mod">
          <ac:chgData name="Benade, Gerdus" userId="15349777-206e-4d7a-8365-52131a346f04" providerId="ADAL" clId="{4DF22055-9612-4AF6-B78A-866EBDAB335D}" dt="2022-09-14T18:59:24.998" v="13091" actId="478"/>
          <ac:spMkLst>
            <pc:docMk/>
            <pc:sldMk cId="3625557007" sldId="365"/>
            <ac:spMk id="13" creationId="{82CC3B59-5622-4112-9E09-0BDD6E0E3EE4}"/>
          </ac:spMkLst>
        </pc:spChg>
        <pc:spChg chg="add mod">
          <ac:chgData name="Benade, Gerdus" userId="15349777-206e-4d7a-8365-52131a346f04" providerId="ADAL" clId="{4DF22055-9612-4AF6-B78A-866EBDAB335D}" dt="2022-09-14T18:59:25.963" v="13092"/>
          <ac:spMkLst>
            <pc:docMk/>
            <pc:sldMk cId="3625557007" sldId="365"/>
            <ac:spMk id="15" creationId="{F55CA1E7-ABCE-4B79-ACEE-BD8FFF5AE65C}"/>
          </ac:spMkLst>
        </pc:spChg>
        <pc:spChg chg="add mod">
          <ac:chgData name="Benade, Gerdus" userId="15349777-206e-4d7a-8365-52131a346f04" providerId="ADAL" clId="{4DF22055-9612-4AF6-B78A-866EBDAB335D}" dt="2022-09-14T18:59:25.963" v="13092"/>
          <ac:spMkLst>
            <pc:docMk/>
            <pc:sldMk cId="3625557007" sldId="365"/>
            <ac:spMk id="16" creationId="{BCC1CA41-4C5A-4CA3-9DA6-3F143A805BCC}"/>
          </ac:spMkLst>
        </pc:spChg>
        <pc:spChg chg="add del mod">
          <ac:chgData name="Benade, Gerdus" userId="15349777-206e-4d7a-8365-52131a346f04" providerId="ADAL" clId="{4DF22055-9612-4AF6-B78A-866EBDAB335D}" dt="2022-09-14T18:59:30.216" v="13093" actId="478"/>
          <ac:spMkLst>
            <pc:docMk/>
            <pc:sldMk cId="3625557007" sldId="365"/>
            <ac:spMk id="18" creationId="{2C2A62EB-194F-4757-A0BF-2995F5CA0264}"/>
          </ac:spMkLst>
        </pc:spChg>
        <pc:spChg chg="add del mod">
          <ac:chgData name="Benade, Gerdus" userId="15349777-206e-4d7a-8365-52131a346f04" providerId="ADAL" clId="{4DF22055-9612-4AF6-B78A-866EBDAB335D}" dt="2022-09-14T18:59:30.216" v="13093" actId="478"/>
          <ac:spMkLst>
            <pc:docMk/>
            <pc:sldMk cId="3625557007" sldId="365"/>
            <ac:spMk id="19" creationId="{730487EE-3F50-4A62-855C-B211BDB3BBE4}"/>
          </ac:spMkLst>
        </pc:spChg>
      </pc:sldChg>
      <pc:sldChg chg="addSp delSp modSp add mod modAnim modShow">
        <pc:chgData name="Benade, Gerdus" userId="15349777-206e-4d7a-8365-52131a346f04" providerId="ADAL" clId="{4DF22055-9612-4AF6-B78A-866EBDAB335D}" dt="2022-09-15T05:38:16.152" v="15981" actId="729"/>
        <pc:sldMkLst>
          <pc:docMk/>
          <pc:sldMk cId="2977527274" sldId="366"/>
        </pc:sldMkLst>
        <pc:spChg chg="mod">
          <ac:chgData name="Benade, Gerdus" userId="15349777-206e-4d7a-8365-52131a346f04" providerId="ADAL" clId="{4DF22055-9612-4AF6-B78A-866EBDAB335D}" dt="2022-09-14T18:43:59.571" v="12785"/>
          <ac:spMkLst>
            <pc:docMk/>
            <pc:sldMk cId="2977527274" sldId="366"/>
            <ac:spMk id="2" creationId="{B19F7A62-E069-4A74-803F-ABFCCDE7930E}"/>
          </ac:spMkLst>
        </pc:spChg>
        <pc:spChg chg="mod">
          <ac:chgData name="Benade, Gerdus" userId="15349777-206e-4d7a-8365-52131a346f04" providerId="ADAL" clId="{4DF22055-9612-4AF6-B78A-866EBDAB335D}" dt="2022-09-14T18:43:24.533" v="12776"/>
          <ac:spMkLst>
            <pc:docMk/>
            <pc:sldMk cId="2977527274" sldId="366"/>
            <ac:spMk id="3" creationId="{80E3E261-07E5-46CE-84D4-A8B784B63B16}"/>
          </ac:spMkLst>
        </pc:spChg>
        <pc:spChg chg="mod">
          <ac:chgData name="Benade, Gerdus" userId="15349777-206e-4d7a-8365-52131a346f04" providerId="ADAL" clId="{4DF22055-9612-4AF6-B78A-866EBDAB335D}" dt="2022-09-14T18:50:00" v="12954" actId="1037"/>
          <ac:spMkLst>
            <pc:docMk/>
            <pc:sldMk cId="2977527274" sldId="366"/>
            <ac:spMk id="10" creationId="{3C952367-9067-4511-B70F-F97CB98A9371}"/>
          </ac:spMkLst>
        </pc:spChg>
        <pc:spChg chg="mod">
          <ac:chgData name="Benade, Gerdus" userId="15349777-206e-4d7a-8365-52131a346f04" providerId="ADAL" clId="{4DF22055-9612-4AF6-B78A-866EBDAB335D}" dt="2022-09-14T18:48:31.552" v="12893" actId="1038"/>
          <ac:spMkLst>
            <pc:docMk/>
            <pc:sldMk cId="2977527274" sldId="366"/>
            <ac:spMk id="11" creationId="{E3D61B59-C14D-4066-9802-DD2B18E41F2E}"/>
          </ac:spMkLst>
        </pc:spChg>
        <pc:spChg chg="add mod">
          <ac:chgData name="Benade, Gerdus" userId="15349777-206e-4d7a-8365-52131a346f04" providerId="ADAL" clId="{4DF22055-9612-4AF6-B78A-866EBDAB335D}" dt="2022-09-14T18:49:38.679" v="12935" actId="1076"/>
          <ac:spMkLst>
            <pc:docMk/>
            <pc:sldMk cId="2977527274" sldId="366"/>
            <ac:spMk id="18" creationId="{54D34EE1-3350-4BA3-A78C-81C2B96C19C7}"/>
          </ac:spMkLst>
        </pc:spChg>
        <pc:spChg chg="add mod">
          <ac:chgData name="Benade, Gerdus" userId="15349777-206e-4d7a-8365-52131a346f04" providerId="ADAL" clId="{4DF22055-9612-4AF6-B78A-866EBDAB335D}" dt="2022-09-14T18:49:48.527" v="12946" actId="1076"/>
          <ac:spMkLst>
            <pc:docMk/>
            <pc:sldMk cId="2977527274" sldId="366"/>
            <ac:spMk id="19" creationId="{4B23BB73-5BBB-46E3-B05C-28AA07EFB3BA}"/>
          </ac:spMkLst>
        </pc:spChg>
        <pc:spChg chg="add mod">
          <ac:chgData name="Benade, Gerdus" userId="15349777-206e-4d7a-8365-52131a346f04" providerId="ADAL" clId="{4DF22055-9612-4AF6-B78A-866EBDAB335D}" dt="2022-09-14T18:47:23.252" v="12837"/>
          <ac:spMkLst>
            <pc:docMk/>
            <pc:sldMk cId="2977527274" sldId="366"/>
            <ac:spMk id="20" creationId="{49A27420-467D-46DF-A4A0-808C3D619DA8}"/>
          </ac:spMkLst>
        </pc:spChg>
        <pc:spChg chg="add mod">
          <ac:chgData name="Benade, Gerdus" userId="15349777-206e-4d7a-8365-52131a346f04" providerId="ADAL" clId="{4DF22055-9612-4AF6-B78A-866EBDAB335D}" dt="2022-09-14T18:47:23.252" v="12837"/>
          <ac:spMkLst>
            <pc:docMk/>
            <pc:sldMk cId="2977527274" sldId="366"/>
            <ac:spMk id="21" creationId="{AC706B36-F0CD-4FC3-91AA-C3941929BCD7}"/>
          </ac:spMkLst>
        </pc:spChg>
        <pc:spChg chg="add mod">
          <ac:chgData name="Benade, Gerdus" userId="15349777-206e-4d7a-8365-52131a346f04" providerId="ADAL" clId="{4DF22055-9612-4AF6-B78A-866EBDAB335D}" dt="2022-09-14T18:59:19.882" v="13090"/>
          <ac:spMkLst>
            <pc:docMk/>
            <pc:sldMk cId="2977527274" sldId="366"/>
            <ac:spMk id="22" creationId="{C048C805-859C-461B-B616-8CA9DCF89838}"/>
          </ac:spMkLst>
        </pc:spChg>
        <pc:spChg chg="add mod">
          <ac:chgData name="Benade, Gerdus" userId="15349777-206e-4d7a-8365-52131a346f04" providerId="ADAL" clId="{4DF22055-9612-4AF6-B78A-866EBDAB335D}" dt="2022-09-14T18:59:19.882" v="13090"/>
          <ac:spMkLst>
            <pc:docMk/>
            <pc:sldMk cId="2977527274" sldId="366"/>
            <ac:spMk id="23" creationId="{B242D964-0D02-4A30-BCBA-8D310E8F4A07}"/>
          </ac:spMkLst>
        </pc:spChg>
        <pc:spChg chg="add del mod">
          <ac:chgData name="Benade, Gerdus" userId="15349777-206e-4d7a-8365-52131a346f04" providerId="ADAL" clId="{4DF22055-9612-4AF6-B78A-866EBDAB335D}" dt="2022-09-14T18:59:33.849" v="13094" actId="478"/>
          <ac:spMkLst>
            <pc:docMk/>
            <pc:sldMk cId="2977527274" sldId="366"/>
            <ac:spMk id="24" creationId="{6B06653A-6B9C-4EA3-945F-3379C3B9B202}"/>
          </ac:spMkLst>
        </pc:spChg>
        <pc:spChg chg="add del mod">
          <ac:chgData name="Benade, Gerdus" userId="15349777-206e-4d7a-8365-52131a346f04" providerId="ADAL" clId="{4DF22055-9612-4AF6-B78A-866EBDAB335D}" dt="2022-09-14T18:59:33.849" v="13094" actId="478"/>
          <ac:spMkLst>
            <pc:docMk/>
            <pc:sldMk cId="2977527274" sldId="366"/>
            <ac:spMk id="25" creationId="{0026AD67-D0EC-42D8-8557-8AA23CF98667}"/>
          </ac:spMkLst>
        </pc:spChg>
      </pc:sldChg>
      <pc:sldChg chg="addSp delSp modSp add mod modShow">
        <pc:chgData name="Benade, Gerdus" userId="15349777-206e-4d7a-8365-52131a346f04" providerId="ADAL" clId="{4DF22055-9612-4AF6-B78A-866EBDAB335D}" dt="2022-09-15T05:38:16.152" v="15981" actId="729"/>
        <pc:sldMkLst>
          <pc:docMk/>
          <pc:sldMk cId="3648803557" sldId="367"/>
        </pc:sldMkLst>
        <pc:spChg chg="mod">
          <ac:chgData name="Benade, Gerdus" userId="15349777-206e-4d7a-8365-52131a346f04" providerId="ADAL" clId="{4DF22055-9612-4AF6-B78A-866EBDAB335D}" dt="2022-09-14T18:43:56.228" v="12784"/>
          <ac:spMkLst>
            <pc:docMk/>
            <pc:sldMk cId="3648803557" sldId="367"/>
            <ac:spMk id="2" creationId="{B19F7A62-E069-4A74-803F-ABFCCDE7930E}"/>
          </ac:spMkLst>
        </pc:spChg>
        <pc:spChg chg="mod">
          <ac:chgData name="Benade, Gerdus" userId="15349777-206e-4d7a-8365-52131a346f04" providerId="ADAL" clId="{4DF22055-9612-4AF6-B78A-866EBDAB335D}" dt="2022-09-14T18:43:28.435" v="12777"/>
          <ac:spMkLst>
            <pc:docMk/>
            <pc:sldMk cId="3648803557" sldId="367"/>
            <ac:spMk id="3" creationId="{80E3E261-07E5-46CE-84D4-A8B784B63B16}"/>
          </ac:spMkLst>
        </pc:spChg>
        <pc:spChg chg="add mod">
          <ac:chgData name="Benade, Gerdus" userId="15349777-206e-4d7a-8365-52131a346f04" providerId="ADAL" clId="{4DF22055-9612-4AF6-B78A-866EBDAB335D}" dt="2022-09-14T18:59:15.994" v="13089"/>
          <ac:spMkLst>
            <pc:docMk/>
            <pc:sldMk cId="3648803557" sldId="367"/>
            <ac:spMk id="11" creationId="{2D8BBB79-78AF-4055-AB2E-B73311A159E1}"/>
          </ac:spMkLst>
        </pc:spChg>
        <pc:spChg chg="add mod">
          <ac:chgData name="Benade, Gerdus" userId="15349777-206e-4d7a-8365-52131a346f04" providerId="ADAL" clId="{4DF22055-9612-4AF6-B78A-866EBDAB335D}" dt="2022-09-14T18:59:15.994" v="13089"/>
          <ac:spMkLst>
            <pc:docMk/>
            <pc:sldMk cId="3648803557" sldId="367"/>
            <ac:spMk id="13" creationId="{F4F085E3-819F-4D71-8D0D-28356998FFBB}"/>
          </ac:spMkLst>
        </pc:spChg>
        <pc:spChg chg="add mod">
          <ac:chgData name="Benade, Gerdus" userId="15349777-206e-4d7a-8365-52131a346f04" providerId="ADAL" clId="{4DF22055-9612-4AF6-B78A-866EBDAB335D}" dt="2022-09-14T18:59:15.994" v="13089"/>
          <ac:spMkLst>
            <pc:docMk/>
            <pc:sldMk cId="3648803557" sldId="367"/>
            <ac:spMk id="15" creationId="{047C4196-77B0-426B-82CA-07345A811ED8}"/>
          </ac:spMkLst>
        </pc:spChg>
        <pc:spChg chg="add mod">
          <ac:chgData name="Benade, Gerdus" userId="15349777-206e-4d7a-8365-52131a346f04" providerId="ADAL" clId="{4DF22055-9612-4AF6-B78A-866EBDAB335D}" dt="2022-09-14T18:59:15.994" v="13089"/>
          <ac:spMkLst>
            <pc:docMk/>
            <pc:sldMk cId="3648803557" sldId="367"/>
            <ac:spMk id="16" creationId="{1ED7C4A7-5B95-47DA-89A6-27451778E6DE}"/>
          </ac:spMkLst>
        </pc:spChg>
        <pc:graphicFrameChg chg="mod modGraphic">
          <ac:chgData name="Benade, Gerdus" userId="15349777-206e-4d7a-8365-52131a346f04" providerId="ADAL" clId="{4DF22055-9612-4AF6-B78A-866EBDAB335D}" dt="2022-09-14T18:50:29.068" v="12981"/>
          <ac:graphicFrameMkLst>
            <pc:docMk/>
            <pc:sldMk cId="3648803557" sldId="367"/>
            <ac:graphicFrameMk id="14" creationId="{671174C7-3AFC-4CEA-9D37-2129BA2F29C3}"/>
          </ac:graphicFrameMkLst>
        </pc:graphicFrameChg>
        <pc:picChg chg="del">
          <ac:chgData name="Benade, Gerdus" userId="15349777-206e-4d7a-8365-52131a346f04" providerId="ADAL" clId="{4DF22055-9612-4AF6-B78A-866EBDAB335D}" dt="2022-09-14T19:01:28.472" v="13095" actId="478"/>
          <ac:picMkLst>
            <pc:docMk/>
            <pc:sldMk cId="3648803557" sldId="367"/>
            <ac:picMk id="8" creationId="{10F1B23F-6DAB-44C3-8E5F-D7ACBA0EF00B}"/>
          </ac:picMkLst>
        </pc:picChg>
        <pc:picChg chg="add mod">
          <ac:chgData name="Benade, Gerdus" userId="15349777-206e-4d7a-8365-52131a346f04" providerId="ADAL" clId="{4DF22055-9612-4AF6-B78A-866EBDAB335D}" dt="2022-09-14T19:01:28.875" v="13096"/>
          <ac:picMkLst>
            <pc:docMk/>
            <pc:sldMk cId="3648803557" sldId="367"/>
            <ac:picMk id="18" creationId="{CA035879-6081-4020-9055-17B566A53C63}"/>
          </ac:picMkLst>
        </pc:picChg>
      </pc:sldChg>
      <pc:sldChg chg="addSp modSp add mod modAnim modShow">
        <pc:chgData name="Benade, Gerdus" userId="15349777-206e-4d7a-8365-52131a346f04" providerId="ADAL" clId="{4DF22055-9612-4AF6-B78A-866EBDAB335D}" dt="2022-09-15T05:38:16.152" v="15981" actId="729"/>
        <pc:sldMkLst>
          <pc:docMk/>
          <pc:sldMk cId="1757489563" sldId="368"/>
        </pc:sldMkLst>
        <pc:spChg chg="mod">
          <ac:chgData name="Benade, Gerdus" userId="15349777-206e-4d7a-8365-52131a346f04" providerId="ADAL" clId="{4DF22055-9612-4AF6-B78A-866EBDAB335D}" dt="2022-09-14T18:43:51.731" v="12783"/>
          <ac:spMkLst>
            <pc:docMk/>
            <pc:sldMk cId="1757489563" sldId="368"/>
            <ac:spMk id="2" creationId="{B19F7A62-E069-4A74-803F-ABFCCDE7930E}"/>
          </ac:spMkLst>
        </pc:spChg>
        <pc:spChg chg="mod">
          <ac:chgData name="Benade, Gerdus" userId="15349777-206e-4d7a-8365-52131a346f04" providerId="ADAL" clId="{4DF22055-9612-4AF6-B78A-866EBDAB335D}" dt="2022-09-14T18:43:31.155" v="12778"/>
          <ac:spMkLst>
            <pc:docMk/>
            <pc:sldMk cId="1757489563" sldId="368"/>
            <ac:spMk id="3" creationId="{80E3E261-07E5-46CE-84D4-A8B784B63B16}"/>
          </ac:spMkLst>
        </pc:spChg>
        <pc:spChg chg="mod">
          <ac:chgData name="Benade, Gerdus" userId="15349777-206e-4d7a-8365-52131a346f04" providerId="ADAL" clId="{4DF22055-9612-4AF6-B78A-866EBDAB335D}" dt="2022-09-14T18:50:44.319" v="12991" actId="1037"/>
          <ac:spMkLst>
            <pc:docMk/>
            <pc:sldMk cId="1757489563" sldId="368"/>
            <ac:spMk id="10" creationId="{3C952367-9067-4511-B70F-F97CB98A9371}"/>
          </ac:spMkLst>
        </pc:spChg>
        <pc:spChg chg="mod">
          <ac:chgData name="Benade, Gerdus" userId="15349777-206e-4d7a-8365-52131a346f04" providerId="ADAL" clId="{4DF22055-9612-4AF6-B78A-866EBDAB335D}" dt="2022-09-14T18:50:53.281" v="12995" actId="113"/>
          <ac:spMkLst>
            <pc:docMk/>
            <pc:sldMk cId="1757489563" sldId="368"/>
            <ac:spMk id="11" creationId="{E3D61B59-C14D-4066-9802-DD2B18E41F2E}"/>
          </ac:spMkLst>
        </pc:spChg>
        <pc:spChg chg="add mod">
          <ac:chgData name="Benade, Gerdus" userId="15349777-206e-4d7a-8365-52131a346f04" providerId="ADAL" clId="{4DF22055-9612-4AF6-B78A-866EBDAB335D}" dt="2022-09-14T18:51:43.695" v="13013" actId="1038"/>
          <ac:spMkLst>
            <pc:docMk/>
            <pc:sldMk cId="1757489563" sldId="368"/>
            <ac:spMk id="16" creationId="{F9E2BBE8-1007-466D-B674-B457AE4889B7}"/>
          </ac:spMkLst>
        </pc:spChg>
        <pc:spChg chg="add mod">
          <ac:chgData name="Benade, Gerdus" userId="15349777-206e-4d7a-8365-52131a346f04" providerId="ADAL" clId="{4DF22055-9612-4AF6-B78A-866EBDAB335D}" dt="2022-09-14T18:52:03.856" v="13031" actId="1038"/>
          <ac:spMkLst>
            <pc:docMk/>
            <pc:sldMk cId="1757489563" sldId="368"/>
            <ac:spMk id="20" creationId="{D237CB73-5552-4DA3-A8A4-91EB61BE0491}"/>
          </ac:spMkLst>
        </pc:spChg>
        <pc:spChg chg="add mod">
          <ac:chgData name="Benade, Gerdus" userId="15349777-206e-4d7a-8365-52131a346f04" providerId="ADAL" clId="{4DF22055-9612-4AF6-B78A-866EBDAB335D}" dt="2022-09-14T18:51:18.436" v="12998"/>
          <ac:spMkLst>
            <pc:docMk/>
            <pc:sldMk cId="1757489563" sldId="368"/>
            <ac:spMk id="21" creationId="{9D906568-25AC-4920-A9E4-1B6B343E4649}"/>
          </ac:spMkLst>
        </pc:spChg>
        <pc:spChg chg="add mod">
          <ac:chgData name="Benade, Gerdus" userId="15349777-206e-4d7a-8365-52131a346f04" providerId="ADAL" clId="{4DF22055-9612-4AF6-B78A-866EBDAB335D}" dt="2022-09-14T18:51:18.436" v="12998"/>
          <ac:spMkLst>
            <pc:docMk/>
            <pc:sldMk cId="1757489563" sldId="368"/>
            <ac:spMk id="22" creationId="{3A80BE83-61BE-4369-B36B-E5BADB566104}"/>
          </ac:spMkLst>
        </pc:spChg>
        <pc:spChg chg="add mod">
          <ac:chgData name="Benade, Gerdus" userId="15349777-206e-4d7a-8365-52131a346f04" providerId="ADAL" clId="{4DF22055-9612-4AF6-B78A-866EBDAB335D}" dt="2022-09-14T18:59:12.329" v="13088"/>
          <ac:spMkLst>
            <pc:docMk/>
            <pc:sldMk cId="1757489563" sldId="368"/>
            <ac:spMk id="23" creationId="{5310DBB9-0EAC-4F96-A6BC-89D4E9665238}"/>
          </ac:spMkLst>
        </pc:spChg>
        <pc:spChg chg="add mod">
          <ac:chgData name="Benade, Gerdus" userId="15349777-206e-4d7a-8365-52131a346f04" providerId="ADAL" clId="{4DF22055-9612-4AF6-B78A-866EBDAB335D}" dt="2022-09-14T18:59:12.329" v="13088"/>
          <ac:spMkLst>
            <pc:docMk/>
            <pc:sldMk cId="1757489563" sldId="368"/>
            <ac:spMk id="24" creationId="{C6769979-91BE-4355-A556-7A2F31A4E635}"/>
          </ac:spMkLst>
        </pc:spChg>
        <pc:spChg chg="add mod">
          <ac:chgData name="Benade, Gerdus" userId="15349777-206e-4d7a-8365-52131a346f04" providerId="ADAL" clId="{4DF22055-9612-4AF6-B78A-866EBDAB335D}" dt="2022-09-14T18:59:12.329" v="13088"/>
          <ac:spMkLst>
            <pc:docMk/>
            <pc:sldMk cId="1757489563" sldId="368"/>
            <ac:spMk id="25" creationId="{5603A333-C4F2-47EA-AF49-32AF5DBEFA47}"/>
          </ac:spMkLst>
        </pc:spChg>
        <pc:spChg chg="add mod">
          <ac:chgData name="Benade, Gerdus" userId="15349777-206e-4d7a-8365-52131a346f04" providerId="ADAL" clId="{4DF22055-9612-4AF6-B78A-866EBDAB335D}" dt="2022-09-14T18:59:12.329" v="13088"/>
          <ac:spMkLst>
            <pc:docMk/>
            <pc:sldMk cId="1757489563" sldId="368"/>
            <ac:spMk id="26" creationId="{90ABE8E2-F5BD-4F8D-AFC9-41DF6C675D9A}"/>
          </ac:spMkLst>
        </pc:spChg>
        <pc:graphicFrameChg chg="mod">
          <ac:chgData name="Benade, Gerdus" userId="15349777-206e-4d7a-8365-52131a346f04" providerId="ADAL" clId="{4DF22055-9612-4AF6-B78A-866EBDAB335D}" dt="2022-09-14T18:52:18.363" v="13032"/>
          <ac:graphicFrameMkLst>
            <pc:docMk/>
            <pc:sldMk cId="1757489563" sldId="368"/>
            <ac:graphicFrameMk id="14" creationId="{671174C7-3AFC-4CEA-9D37-2129BA2F29C3}"/>
          </ac:graphicFrameMkLst>
        </pc:graphicFrameChg>
      </pc:sldChg>
      <pc:sldChg chg="addSp delSp modSp add mod modShow">
        <pc:chgData name="Benade, Gerdus" userId="15349777-206e-4d7a-8365-52131a346f04" providerId="ADAL" clId="{4DF22055-9612-4AF6-B78A-866EBDAB335D}" dt="2022-09-14T19:20:52.391" v="13610" actId="729"/>
        <pc:sldMkLst>
          <pc:docMk/>
          <pc:sldMk cId="249846394" sldId="369"/>
        </pc:sldMkLst>
        <pc:spChg chg="mod">
          <ac:chgData name="Benade, Gerdus" userId="15349777-206e-4d7a-8365-52131a346f04" providerId="ADAL" clId="{4DF22055-9612-4AF6-B78A-866EBDAB335D}" dt="2022-09-14T18:43:48.868" v="12782"/>
          <ac:spMkLst>
            <pc:docMk/>
            <pc:sldMk cId="249846394" sldId="369"/>
            <ac:spMk id="2" creationId="{B19F7A62-E069-4A74-803F-ABFCCDE7930E}"/>
          </ac:spMkLst>
        </pc:spChg>
        <pc:spChg chg="mod">
          <ac:chgData name="Benade, Gerdus" userId="15349777-206e-4d7a-8365-52131a346f04" providerId="ADAL" clId="{4DF22055-9612-4AF6-B78A-866EBDAB335D}" dt="2022-09-14T18:43:34.308" v="12779"/>
          <ac:spMkLst>
            <pc:docMk/>
            <pc:sldMk cId="249846394" sldId="369"/>
            <ac:spMk id="3" creationId="{80E3E261-07E5-46CE-84D4-A8B784B63B16}"/>
          </ac:spMkLst>
        </pc:spChg>
        <pc:spChg chg="add del mod">
          <ac:chgData name="Benade, Gerdus" userId="15349777-206e-4d7a-8365-52131a346f04" providerId="ADAL" clId="{4DF22055-9612-4AF6-B78A-866EBDAB335D}" dt="2022-09-14T18:51:15.744" v="12997"/>
          <ac:spMkLst>
            <pc:docMk/>
            <pc:sldMk cId="249846394" sldId="369"/>
            <ac:spMk id="13" creationId="{4079AF08-F156-412E-B123-49A37262771E}"/>
          </ac:spMkLst>
        </pc:spChg>
        <pc:spChg chg="add del mod">
          <ac:chgData name="Benade, Gerdus" userId="15349777-206e-4d7a-8365-52131a346f04" providerId="ADAL" clId="{4DF22055-9612-4AF6-B78A-866EBDAB335D}" dt="2022-09-14T18:51:15.744" v="12997"/>
          <ac:spMkLst>
            <pc:docMk/>
            <pc:sldMk cId="249846394" sldId="369"/>
            <ac:spMk id="15" creationId="{37960159-3C3B-4F01-957A-56525A7D3AA3}"/>
          </ac:spMkLst>
        </pc:spChg>
        <pc:spChg chg="add del mod">
          <ac:chgData name="Benade, Gerdus" userId="15349777-206e-4d7a-8365-52131a346f04" providerId="ADAL" clId="{4DF22055-9612-4AF6-B78A-866EBDAB335D}" dt="2022-09-14T18:51:15.744" v="12997"/>
          <ac:spMkLst>
            <pc:docMk/>
            <pc:sldMk cId="249846394" sldId="369"/>
            <ac:spMk id="16" creationId="{4AB5EB79-76F1-4FE2-9DD9-1B68EFE63661}"/>
          </ac:spMkLst>
        </pc:spChg>
        <pc:spChg chg="add del mod">
          <ac:chgData name="Benade, Gerdus" userId="15349777-206e-4d7a-8365-52131a346f04" providerId="ADAL" clId="{4DF22055-9612-4AF6-B78A-866EBDAB335D}" dt="2022-09-14T18:51:15.744" v="12997"/>
          <ac:spMkLst>
            <pc:docMk/>
            <pc:sldMk cId="249846394" sldId="369"/>
            <ac:spMk id="20" creationId="{9821CB1A-CF3E-4E74-AE86-1DB3167DFDA4}"/>
          </ac:spMkLst>
        </pc:spChg>
        <pc:spChg chg="add mod">
          <ac:chgData name="Benade, Gerdus" userId="15349777-206e-4d7a-8365-52131a346f04" providerId="ADAL" clId="{4DF22055-9612-4AF6-B78A-866EBDAB335D}" dt="2022-09-14T18:58:38.153" v="13085" actId="207"/>
          <ac:spMkLst>
            <pc:docMk/>
            <pc:sldMk cId="249846394" sldId="369"/>
            <ac:spMk id="21" creationId="{1A9CDFA6-42EE-418F-B899-5958F52EA951}"/>
          </ac:spMkLst>
        </pc:spChg>
        <pc:spChg chg="add mod">
          <ac:chgData name="Benade, Gerdus" userId="15349777-206e-4d7a-8365-52131a346f04" providerId="ADAL" clId="{4DF22055-9612-4AF6-B78A-866EBDAB335D}" dt="2022-09-14T18:58:38.153" v="13085" actId="207"/>
          <ac:spMkLst>
            <pc:docMk/>
            <pc:sldMk cId="249846394" sldId="369"/>
            <ac:spMk id="22" creationId="{6C799C96-4D2F-41D4-B761-1ECC63CDD7AE}"/>
          </ac:spMkLst>
        </pc:spChg>
        <pc:spChg chg="add mod">
          <ac:chgData name="Benade, Gerdus" userId="15349777-206e-4d7a-8365-52131a346f04" providerId="ADAL" clId="{4DF22055-9612-4AF6-B78A-866EBDAB335D}" dt="2022-09-14T18:58:38.153" v="13085" actId="207"/>
          <ac:spMkLst>
            <pc:docMk/>
            <pc:sldMk cId="249846394" sldId="369"/>
            <ac:spMk id="23" creationId="{3C606C4D-B8CC-4150-836C-A5862CD61170}"/>
          </ac:spMkLst>
        </pc:spChg>
        <pc:spChg chg="add mod">
          <ac:chgData name="Benade, Gerdus" userId="15349777-206e-4d7a-8365-52131a346f04" providerId="ADAL" clId="{4DF22055-9612-4AF6-B78A-866EBDAB335D}" dt="2022-09-14T18:58:38.153" v="13085" actId="207"/>
          <ac:spMkLst>
            <pc:docMk/>
            <pc:sldMk cId="249846394" sldId="369"/>
            <ac:spMk id="24" creationId="{63EF3927-C213-4F6B-BD5E-A99A56DFED35}"/>
          </ac:spMkLst>
        </pc:spChg>
        <pc:spChg chg="add mod">
          <ac:chgData name="Benade, Gerdus" userId="15349777-206e-4d7a-8365-52131a346f04" providerId="ADAL" clId="{4DF22055-9612-4AF6-B78A-866EBDAB335D}" dt="2022-09-14T18:58:46.815" v="13087" actId="207"/>
          <ac:spMkLst>
            <pc:docMk/>
            <pc:sldMk cId="249846394" sldId="369"/>
            <ac:spMk id="25" creationId="{70FAD0DA-5AF0-4098-BE88-BC8AF16B14F8}"/>
          </ac:spMkLst>
        </pc:spChg>
        <pc:spChg chg="add mod">
          <ac:chgData name="Benade, Gerdus" userId="15349777-206e-4d7a-8365-52131a346f04" providerId="ADAL" clId="{4DF22055-9612-4AF6-B78A-866EBDAB335D}" dt="2022-09-14T18:58:46.815" v="13087" actId="207"/>
          <ac:spMkLst>
            <pc:docMk/>
            <pc:sldMk cId="249846394" sldId="369"/>
            <ac:spMk id="26" creationId="{C92DFA67-C7B3-4FF5-879D-45C4B3CD5D2D}"/>
          </ac:spMkLst>
        </pc:spChg>
        <pc:graphicFrameChg chg="mod">
          <ac:chgData name="Benade, Gerdus" userId="15349777-206e-4d7a-8365-52131a346f04" providerId="ADAL" clId="{4DF22055-9612-4AF6-B78A-866EBDAB335D}" dt="2022-09-14T18:52:30.465" v="13043" actId="20577"/>
          <ac:graphicFrameMkLst>
            <pc:docMk/>
            <pc:sldMk cId="249846394" sldId="369"/>
            <ac:graphicFrameMk id="14" creationId="{671174C7-3AFC-4CEA-9D37-2129BA2F29C3}"/>
          </ac:graphicFrameMkLst>
        </pc:graphicFrameChg>
      </pc:sldChg>
      <pc:sldChg chg="addSp modSp add del mod">
        <pc:chgData name="Benade, Gerdus" userId="15349777-206e-4d7a-8365-52131a346f04" providerId="ADAL" clId="{4DF22055-9612-4AF6-B78A-866EBDAB335D}" dt="2022-09-14T19:01:59.873" v="13099" actId="47"/>
        <pc:sldMkLst>
          <pc:docMk/>
          <pc:sldMk cId="556945999" sldId="370"/>
        </pc:sldMkLst>
        <pc:spChg chg="mod">
          <ac:chgData name="Benade, Gerdus" userId="15349777-206e-4d7a-8365-52131a346f04" providerId="ADAL" clId="{4DF22055-9612-4AF6-B78A-866EBDAB335D}" dt="2022-09-14T18:43:46.626" v="12781"/>
          <ac:spMkLst>
            <pc:docMk/>
            <pc:sldMk cId="556945999" sldId="370"/>
            <ac:spMk id="2" creationId="{B19F7A62-E069-4A74-803F-ABFCCDE7930E}"/>
          </ac:spMkLst>
        </pc:spChg>
        <pc:spChg chg="mod">
          <ac:chgData name="Benade, Gerdus" userId="15349777-206e-4d7a-8365-52131a346f04" providerId="ADAL" clId="{4DF22055-9612-4AF6-B78A-866EBDAB335D}" dt="2022-09-14T18:43:38.563" v="12780"/>
          <ac:spMkLst>
            <pc:docMk/>
            <pc:sldMk cId="556945999" sldId="370"/>
            <ac:spMk id="3" creationId="{80E3E261-07E5-46CE-84D4-A8B784B63B16}"/>
          </ac:spMkLst>
        </pc:spChg>
        <pc:spChg chg="add mod">
          <ac:chgData name="Benade, Gerdus" userId="15349777-206e-4d7a-8365-52131a346f04" providerId="ADAL" clId="{4DF22055-9612-4AF6-B78A-866EBDAB335D}" dt="2022-09-14T18:55:45.547" v="13071" actId="1076"/>
          <ac:spMkLst>
            <pc:docMk/>
            <pc:sldMk cId="556945999" sldId="370"/>
            <ac:spMk id="18" creationId="{26F05692-A0EA-434D-8C99-5DE2E5C32E97}"/>
          </ac:spMkLst>
        </pc:spChg>
        <pc:spChg chg="add mod">
          <ac:chgData name="Benade, Gerdus" userId="15349777-206e-4d7a-8365-52131a346f04" providerId="ADAL" clId="{4DF22055-9612-4AF6-B78A-866EBDAB335D}" dt="2022-09-14T18:55:39.354" v="13070" actId="1076"/>
          <ac:spMkLst>
            <pc:docMk/>
            <pc:sldMk cId="556945999" sldId="370"/>
            <ac:spMk id="21" creationId="{110088D7-C7F4-45B6-B462-BE2EE7C63FFD}"/>
          </ac:spMkLst>
        </pc:spChg>
        <pc:spChg chg="add mod">
          <ac:chgData name="Benade, Gerdus" userId="15349777-206e-4d7a-8365-52131a346f04" providerId="ADAL" clId="{4DF22055-9612-4AF6-B78A-866EBDAB335D}" dt="2022-09-14T18:56:03.144" v="13074" actId="20577"/>
          <ac:spMkLst>
            <pc:docMk/>
            <pc:sldMk cId="556945999" sldId="370"/>
            <ac:spMk id="22" creationId="{7531C6C7-885B-42B6-8DD1-820D3D5A47E4}"/>
          </ac:spMkLst>
        </pc:spChg>
        <pc:spChg chg="add mod">
          <ac:chgData name="Benade, Gerdus" userId="15349777-206e-4d7a-8365-52131a346f04" providerId="ADAL" clId="{4DF22055-9612-4AF6-B78A-866EBDAB335D}" dt="2022-09-14T18:55:55.716" v="13073" actId="1076"/>
          <ac:spMkLst>
            <pc:docMk/>
            <pc:sldMk cId="556945999" sldId="370"/>
            <ac:spMk id="23" creationId="{9499B22E-87B7-413F-A79F-7FB6D7D0FE49}"/>
          </ac:spMkLst>
        </pc:spChg>
      </pc:sldChg>
      <pc:sldChg chg="addSp modSp add mod modShow">
        <pc:chgData name="Benade, Gerdus" userId="15349777-206e-4d7a-8365-52131a346f04" providerId="ADAL" clId="{4DF22055-9612-4AF6-B78A-866EBDAB335D}" dt="2022-09-15T05:38:16.152" v="15981" actId="729"/>
        <pc:sldMkLst>
          <pc:docMk/>
          <pc:sldMk cId="3851143486" sldId="371"/>
        </pc:sldMkLst>
        <pc:spChg chg="mod">
          <ac:chgData name="Benade, Gerdus" userId="15349777-206e-4d7a-8365-52131a346f04" providerId="ADAL" clId="{4DF22055-9612-4AF6-B78A-866EBDAB335D}" dt="2022-09-15T05:29:06.023" v="15497" actId="20577"/>
          <ac:spMkLst>
            <pc:docMk/>
            <pc:sldMk cId="3851143486" sldId="371"/>
            <ac:spMk id="3" creationId="{80E3E261-07E5-46CE-84D4-A8B784B63B16}"/>
          </ac:spMkLst>
        </pc:spChg>
        <pc:spChg chg="add mod">
          <ac:chgData name="Benade, Gerdus" userId="15349777-206e-4d7a-8365-52131a346f04" providerId="ADAL" clId="{4DF22055-9612-4AF6-B78A-866EBDAB335D}" dt="2022-09-14T19:01:51.884" v="13098"/>
          <ac:spMkLst>
            <pc:docMk/>
            <pc:sldMk cId="3851143486" sldId="371"/>
            <ac:spMk id="20" creationId="{3F95EF40-23D2-410E-AFF5-86A33BFA0A05}"/>
          </ac:spMkLst>
        </pc:spChg>
        <pc:spChg chg="add mod">
          <ac:chgData name="Benade, Gerdus" userId="15349777-206e-4d7a-8365-52131a346f04" providerId="ADAL" clId="{4DF22055-9612-4AF6-B78A-866EBDAB335D}" dt="2022-09-14T19:01:51.884" v="13098"/>
          <ac:spMkLst>
            <pc:docMk/>
            <pc:sldMk cId="3851143486" sldId="371"/>
            <ac:spMk id="27" creationId="{5CECC84D-701E-466C-A28E-E7CE4E8CD26C}"/>
          </ac:spMkLst>
        </pc:spChg>
        <pc:spChg chg="add mod">
          <ac:chgData name="Benade, Gerdus" userId="15349777-206e-4d7a-8365-52131a346f04" providerId="ADAL" clId="{4DF22055-9612-4AF6-B78A-866EBDAB335D}" dt="2022-09-14T19:01:51.884" v="13098"/>
          <ac:spMkLst>
            <pc:docMk/>
            <pc:sldMk cId="3851143486" sldId="371"/>
            <ac:spMk id="28" creationId="{2E02E338-CB3A-47E4-971C-B599642B48AC}"/>
          </ac:spMkLst>
        </pc:spChg>
        <pc:spChg chg="add mod">
          <ac:chgData name="Benade, Gerdus" userId="15349777-206e-4d7a-8365-52131a346f04" providerId="ADAL" clId="{4DF22055-9612-4AF6-B78A-866EBDAB335D}" dt="2022-09-14T19:01:51.884" v="13098"/>
          <ac:spMkLst>
            <pc:docMk/>
            <pc:sldMk cId="3851143486" sldId="371"/>
            <ac:spMk id="29" creationId="{84EF2C93-066E-43AC-882A-95F7D939A1F9}"/>
          </ac:spMkLst>
        </pc:spChg>
        <pc:spChg chg="add mod">
          <ac:chgData name="Benade, Gerdus" userId="15349777-206e-4d7a-8365-52131a346f04" providerId="ADAL" clId="{4DF22055-9612-4AF6-B78A-866EBDAB335D}" dt="2022-09-14T19:22:56.616" v="13729" actId="14100"/>
          <ac:spMkLst>
            <pc:docMk/>
            <pc:sldMk cId="3851143486" sldId="371"/>
            <ac:spMk id="30" creationId="{C53DB1A7-5016-4C2E-B760-C9DDECDAE508}"/>
          </ac:spMkLst>
        </pc:spChg>
      </pc:sldChg>
      <pc:sldChg chg="addSp modSp add mod modAnim modNotesTx">
        <pc:chgData name="Benade, Gerdus" userId="15349777-206e-4d7a-8365-52131a346f04" providerId="ADAL" clId="{4DF22055-9612-4AF6-B78A-866EBDAB335D}" dt="2022-09-15T05:48:45.224" v="16454" actId="20577"/>
        <pc:sldMkLst>
          <pc:docMk/>
          <pc:sldMk cId="1515663973" sldId="372"/>
        </pc:sldMkLst>
        <pc:spChg chg="mod">
          <ac:chgData name="Benade, Gerdus" userId="15349777-206e-4d7a-8365-52131a346f04" providerId="ADAL" clId="{4DF22055-9612-4AF6-B78A-866EBDAB335D}" dt="2022-09-14T19:04:19.850" v="13131" actId="13926"/>
          <ac:spMkLst>
            <pc:docMk/>
            <pc:sldMk cId="1515663973" sldId="372"/>
            <ac:spMk id="2" creationId="{00000000-0000-0000-0000-000000000000}"/>
          </ac:spMkLst>
        </pc:spChg>
        <pc:spChg chg="add mod">
          <ac:chgData name="Benade, Gerdus" userId="15349777-206e-4d7a-8365-52131a346f04" providerId="ADAL" clId="{4DF22055-9612-4AF6-B78A-866EBDAB335D}" dt="2022-09-14T19:05:02.473" v="13146" actId="1036"/>
          <ac:spMkLst>
            <pc:docMk/>
            <pc:sldMk cId="1515663973" sldId="372"/>
            <ac:spMk id="3" creationId="{909D5B5A-0F4A-4E32-AB88-85461A70E04B}"/>
          </ac:spMkLst>
        </pc:spChg>
        <pc:spChg chg="add mod">
          <ac:chgData name="Benade, Gerdus" userId="15349777-206e-4d7a-8365-52131a346f04" providerId="ADAL" clId="{4DF22055-9612-4AF6-B78A-866EBDAB335D}" dt="2022-09-14T19:05:52.827" v="13158" actId="207"/>
          <ac:spMkLst>
            <pc:docMk/>
            <pc:sldMk cId="1515663973" sldId="372"/>
            <ac:spMk id="4" creationId="{13EC014E-0E6A-44AB-979B-4776A9EF6204}"/>
          </ac:spMkLst>
        </pc:spChg>
        <pc:spChg chg="add mod">
          <ac:chgData name="Benade, Gerdus" userId="15349777-206e-4d7a-8365-52131a346f04" providerId="ADAL" clId="{4DF22055-9612-4AF6-B78A-866EBDAB335D}" dt="2022-09-14T19:05:59.185" v="13159" actId="207"/>
          <ac:spMkLst>
            <pc:docMk/>
            <pc:sldMk cId="1515663973" sldId="372"/>
            <ac:spMk id="5" creationId="{5A11BF4D-7793-4D20-9B07-DB43CEE8466E}"/>
          </ac:spMkLst>
        </pc:spChg>
        <pc:spChg chg="add mod">
          <ac:chgData name="Benade, Gerdus" userId="15349777-206e-4d7a-8365-52131a346f04" providerId="ADAL" clId="{4DF22055-9612-4AF6-B78A-866EBDAB335D}" dt="2022-09-14T19:06:07.547" v="13160" actId="207"/>
          <ac:spMkLst>
            <pc:docMk/>
            <pc:sldMk cId="1515663973" sldId="372"/>
            <ac:spMk id="6" creationId="{75DE8315-A0C1-4726-A455-1D440AC783DC}"/>
          </ac:spMkLst>
        </pc:spChg>
        <pc:spChg chg="add mod">
          <ac:chgData name="Benade, Gerdus" userId="15349777-206e-4d7a-8365-52131a346f04" providerId="ADAL" clId="{4DF22055-9612-4AF6-B78A-866EBDAB335D}" dt="2022-09-14T19:13:32.909" v="13555" actId="1076"/>
          <ac:spMkLst>
            <pc:docMk/>
            <pc:sldMk cId="1515663973" sldId="372"/>
            <ac:spMk id="7" creationId="{E4495D62-8EE9-446B-A0C2-40AD998A7902}"/>
          </ac:spMkLst>
        </pc:spChg>
        <pc:spChg chg="add mod">
          <ac:chgData name="Benade, Gerdus" userId="15349777-206e-4d7a-8365-52131a346f04" providerId="ADAL" clId="{4DF22055-9612-4AF6-B78A-866EBDAB335D}" dt="2022-09-14T19:13:29.294" v="13554" actId="1076"/>
          <ac:spMkLst>
            <pc:docMk/>
            <pc:sldMk cId="1515663973" sldId="372"/>
            <ac:spMk id="11" creationId="{6D0B0D9B-34DF-4CD2-8E72-6D372FAC5BDD}"/>
          </ac:spMkLst>
        </pc:spChg>
        <pc:spChg chg="add mod">
          <ac:chgData name="Benade, Gerdus" userId="15349777-206e-4d7a-8365-52131a346f04" providerId="ADAL" clId="{4DF22055-9612-4AF6-B78A-866EBDAB335D}" dt="2022-09-14T19:32:59.098" v="13958" actId="207"/>
          <ac:spMkLst>
            <pc:docMk/>
            <pc:sldMk cId="1515663973" sldId="372"/>
            <ac:spMk id="19" creationId="{230DEC7A-5BF9-4DFF-A52F-73D8A723D8BB}"/>
          </ac:spMkLst>
        </pc:spChg>
        <pc:spChg chg="add mod">
          <ac:chgData name="Benade, Gerdus" userId="15349777-206e-4d7a-8365-52131a346f04" providerId="ADAL" clId="{4DF22055-9612-4AF6-B78A-866EBDAB335D}" dt="2022-09-14T19:12:13.628" v="13509" actId="1076"/>
          <ac:spMkLst>
            <pc:docMk/>
            <pc:sldMk cId="1515663973" sldId="372"/>
            <ac:spMk id="23" creationId="{7191E274-A3C1-48F5-B7FD-31CB99C43688}"/>
          </ac:spMkLst>
        </pc:spChg>
        <pc:cxnChg chg="add mod">
          <ac:chgData name="Benade, Gerdus" userId="15349777-206e-4d7a-8365-52131a346f04" providerId="ADAL" clId="{4DF22055-9612-4AF6-B78A-866EBDAB335D}" dt="2022-09-14T19:13:32.909" v="13555" actId="1076"/>
          <ac:cxnSpMkLst>
            <pc:docMk/>
            <pc:sldMk cId="1515663973" sldId="372"/>
            <ac:cxnSpMk id="9" creationId="{ADCFF867-9082-4F91-97AB-C4BAB11372B6}"/>
          </ac:cxnSpMkLst>
        </pc:cxnChg>
        <pc:cxnChg chg="add mod ord">
          <ac:chgData name="Benade, Gerdus" userId="15349777-206e-4d7a-8365-52131a346f04" providerId="ADAL" clId="{4DF22055-9612-4AF6-B78A-866EBDAB335D}" dt="2022-09-14T19:13:29.294" v="13554" actId="1076"/>
          <ac:cxnSpMkLst>
            <pc:docMk/>
            <pc:sldMk cId="1515663973" sldId="372"/>
            <ac:cxnSpMk id="13" creationId="{0CC54F45-F913-4CA0-AC18-60468AED2280}"/>
          </ac:cxnSpMkLst>
        </pc:cxnChg>
        <pc:cxnChg chg="add mod">
          <ac:chgData name="Benade, Gerdus" userId="15349777-206e-4d7a-8365-52131a346f04" providerId="ADAL" clId="{4DF22055-9612-4AF6-B78A-866EBDAB335D}" dt="2022-09-14T19:11:05.445" v="13381" actId="208"/>
          <ac:cxnSpMkLst>
            <pc:docMk/>
            <pc:sldMk cId="1515663973" sldId="372"/>
            <ac:cxnSpMk id="21" creationId="{1DD1904D-346D-4C78-B6B0-68330FB868D0}"/>
          </ac:cxnSpMkLst>
        </pc:cxnChg>
        <pc:cxnChg chg="add mod">
          <ac:chgData name="Benade, Gerdus" userId="15349777-206e-4d7a-8365-52131a346f04" providerId="ADAL" clId="{4DF22055-9612-4AF6-B78A-866EBDAB335D}" dt="2022-09-14T19:12:13.628" v="13509" actId="1076"/>
          <ac:cxnSpMkLst>
            <pc:docMk/>
            <pc:sldMk cId="1515663973" sldId="372"/>
            <ac:cxnSpMk id="25" creationId="{1C10E29F-85A9-43C3-B63A-0C8ED3E13C31}"/>
          </ac:cxnSpMkLst>
        </pc:cxnChg>
      </pc:sldChg>
      <pc:sldChg chg="addSp delSp add mod modShow">
        <pc:chgData name="Benade, Gerdus" userId="15349777-206e-4d7a-8365-52131a346f04" providerId="ADAL" clId="{4DF22055-9612-4AF6-B78A-866EBDAB335D}" dt="2022-09-15T05:37:11.513" v="15947" actId="729"/>
        <pc:sldMkLst>
          <pc:docMk/>
          <pc:sldMk cId="2015175582" sldId="373"/>
        </pc:sldMkLst>
        <pc:spChg chg="add del">
          <ac:chgData name="Benade, Gerdus" userId="15349777-206e-4d7a-8365-52131a346f04" providerId="ADAL" clId="{4DF22055-9612-4AF6-B78A-866EBDAB335D}" dt="2022-09-14T19:17:19.507" v="13598" actId="478"/>
          <ac:spMkLst>
            <pc:docMk/>
            <pc:sldMk cId="2015175582" sldId="373"/>
            <ac:spMk id="7" creationId="{B33E3C6A-7855-424B-90FC-C0F77787DCE6}"/>
          </ac:spMkLst>
        </pc:spChg>
        <pc:spChg chg="add del">
          <ac:chgData name="Benade, Gerdus" userId="15349777-206e-4d7a-8365-52131a346f04" providerId="ADAL" clId="{4DF22055-9612-4AF6-B78A-866EBDAB335D}" dt="2022-09-14T19:17:19.507" v="13598" actId="478"/>
          <ac:spMkLst>
            <pc:docMk/>
            <pc:sldMk cId="2015175582" sldId="373"/>
            <ac:spMk id="8" creationId="{9093C3AC-5B53-4586-B697-90B439AAA2EB}"/>
          </ac:spMkLst>
        </pc:spChg>
        <pc:spChg chg="add del">
          <ac:chgData name="Benade, Gerdus" userId="15349777-206e-4d7a-8365-52131a346f04" providerId="ADAL" clId="{4DF22055-9612-4AF6-B78A-866EBDAB335D}" dt="2022-09-14T19:17:19.507" v="13598" actId="478"/>
          <ac:spMkLst>
            <pc:docMk/>
            <pc:sldMk cId="2015175582" sldId="373"/>
            <ac:spMk id="9" creationId="{01A41612-27CA-427F-919A-25CF0514B82B}"/>
          </ac:spMkLst>
        </pc:spChg>
        <pc:spChg chg="add del">
          <ac:chgData name="Benade, Gerdus" userId="15349777-206e-4d7a-8365-52131a346f04" providerId="ADAL" clId="{4DF22055-9612-4AF6-B78A-866EBDAB335D}" dt="2022-09-14T19:17:19.507" v="13598" actId="478"/>
          <ac:spMkLst>
            <pc:docMk/>
            <pc:sldMk cId="2015175582" sldId="373"/>
            <ac:spMk id="15" creationId="{2CC201E6-EEF0-4717-8D26-6399CEB39686}"/>
          </ac:spMkLst>
        </pc:spChg>
        <pc:spChg chg="add del">
          <ac:chgData name="Benade, Gerdus" userId="15349777-206e-4d7a-8365-52131a346f04" providerId="ADAL" clId="{4DF22055-9612-4AF6-B78A-866EBDAB335D}" dt="2022-09-14T19:17:19.507" v="13598" actId="478"/>
          <ac:spMkLst>
            <pc:docMk/>
            <pc:sldMk cId="2015175582" sldId="373"/>
            <ac:spMk id="16" creationId="{F35103D3-C9F4-4946-8957-84E5035E699B}"/>
          </ac:spMkLst>
        </pc:spChg>
        <pc:graphicFrameChg chg="add del">
          <ac:chgData name="Benade, Gerdus" userId="15349777-206e-4d7a-8365-52131a346f04" providerId="ADAL" clId="{4DF22055-9612-4AF6-B78A-866EBDAB335D}" dt="2022-09-14T19:17:19.507" v="13598" actId="478"/>
          <ac:graphicFrameMkLst>
            <pc:docMk/>
            <pc:sldMk cId="2015175582" sldId="373"/>
            <ac:graphicFrameMk id="12" creationId="{075BEE22-7010-4EE5-95D7-B5A5319F24ED}"/>
          </ac:graphicFrameMkLst>
        </pc:graphicFrameChg>
        <pc:graphicFrameChg chg="add del">
          <ac:chgData name="Benade, Gerdus" userId="15349777-206e-4d7a-8365-52131a346f04" providerId="ADAL" clId="{4DF22055-9612-4AF6-B78A-866EBDAB335D}" dt="2022-09-14T19:17:19.507" v="13598" actId="478"/>
          <ac:graphicFrameMkLst>
            <pc:docMk/>
            <pc:sldMk cId="2015175582" sldId="373"/>
            <ac:graphicFrameMk id="14" creationId="{671174C7-3AFC-4CEA-9D37-2129BA2F29C3}"/>
          </ac:graphicFrameMkLst>
        </pc:graphicFrameChg>
        <pc:picChg chg="add del">
          <ac:chgData name="Benade, Gerdus" userId="15349777-206e-4d7a-8365-52131a346f04" providerId="ADAL" clId="{4DF22055-9612-4AF6-B78A-866EBDAB335D}" dt="2022-09-14T19:17:19.507" v="13598" actId="478"/>
          <ac:picMkLst>
            <pc:docMk/>
            <pc:sldMk cId="2015175582" sldId="373"/>
            <ac:picMk id="4" creationId="{6A74D340-4397-4A04-AA9B-77784177D1ED}"/>
          </ac:picMkLst>
        </pc:picChg>
        <pc:picChg chg="add del">
          <ac:chgData name="Benade, Gerdus" userId="15349777-206e-4d7a-8365-52131a346f04" providerId="ADAL" clId="{4DF22055-9612-4AF6-B78A-866EBDAB335D}" dt="2022-09-14T19:17:19.507" v="13598" actId="478"/>
          <ac:picMkLst>
            <pc:docMk/>
            <pc:sldMk cId="2015175582" sldId="373"/>
            <ac:picMk id="5" creationId="{E50E8341-4521-4388-AF60-746CEE1F5285}"/>
          </ac:picMkLst>
        </pc:picChg>
        <pc:picChg chg="add del">
          <ac:chgData name="Benade, Gerdus" userId="15349777-206e-4d7a-8365-52131a346f04" providerId="ADAL" clId="{4DF22055-9612-4AF6-B78A-866EBDAB335D}" dt="2022-09-14T19:17:19.507" v="13598" actId="478"/>
          <ac:picMkLst>
            <pc:docMk/>
            <pc:sldMk cId="2015175582" sldId="373"/>
            <ac:picMk id="6" creationId="{9A0AF2E0-5793-4770-A101-F0F1A10A2E35}"/>
          </ac:picMkLst>
        </pc:picChg>
      </pc:sldChg>
      <pc:sldChg chg="add mod modShow">
        <pc:chgData name="Benade, Gerdus" userId="15349777-206e-4d7a-8365-52131a346f04" providerId="ADAL" clId="{4DF22055-9612-4AF6-B78A-866EBDAB335D}" dt="2022-09-15T05:38:16.152" v="15981" actId="729"/>
        <pc:sldMkLst>
          <pc:docMk/>
          <pc:sldMk cId="3047716776" sldId="374"/>
        </pc:sldMkLst>
      </pc:sldChg>
      <pc:sldChg chg="addSp delSp modSp new mod modAnim">
        <pc:chgData name="Benade, Gerdus" userId="15349777-206e-4d7a-8365-52131a346f04" providerId="ADAL" clId="{4DF22055-9612-4AF6-B78A-866EBDAB335D}" dt="2022-09-15T04:51:15.098" v="15460" actId="20577"/>
        <pc:sldMkLst>
          <pc:docMk/>
          <pc:sldMk cId="4238185709" sldId="375"/>
        </pc:sldMkLst>
        <pc:spChg chg="mod">
          <ac:chgData name="Benade, Gerdus" userId="15349777-206e-4d7a-8365-52131a346f04" providerId="ADAL" clId="{4DF22055-9612-4AF6-B78A-866EBDAB335D}" dt="2022-09-14T20:24:59.571" v="14458" actId="20577"/>
          <ac:spMkLst>
            <pc:docMk/>
            <pc:sldMk cId="4238185709" sldId="375"/>
            <ac:spMk id="2" creationId="{C205C244-3DA1-478C-B47A-F11B98429191}"/>
          </ac:spMkLst>
        </pc:spChg>
        <pc:spChg chg="mod">
          <ac:chgData name="Benade, Gerdus" userId="15349777-206e-4d7a-8365-52131a346f04" providerId="ADAL" clId="{4DF22055-9612-4AF6-B78A-866EBDAB335D}" dt="2022-09-15T04:51:15.098" v="15460" actId="20577"/>
          <ac:spMkLst>
            <pc:docMk/>
            <pc:sldMk cId="4238185709" sldId="375"/>
            <ac:spMk id="3" creationId="{783E7CFB-2BC3-4EB5-8B96-2D8CB2C25856}"/>
          </ac:spMkLst>
        </pc:spChg>
        <pc:spChg chg="add del mod">
          <ac:chgData name="Benade, Gerdus" userId="15349777-206e-4d7a-8365-52131a346f04" providerId="ADAL" clId="{4DF22055-9612-4AF6-B78A-866EBDAB335D}" dt="2022-09-14T20:48:14.823" v="15109" actId="478"/>
          <ac:spMkLst>
            <pc:docMk/>
            <pc:sldMk cId="4238185709" sldId="375"/>
            <ac:spMk id="4" creationId="{02FBDA51-8DFD-4F99-A2D8-54CACD4FCDF3}"/>
          </ac:spMkLst>
        </pc:spChg>
      </pc:sldChg>
      <pc:sldChg chg="modSp add mod">
        <pc:chgData name="Benade, Gerdus" userId="15349777-206e-4d7a-8365-52131a346f04" providerId="ADAL" clId="{4DF22055-9612-4AF6-B78A-866EBDAB335D}" dt="2022-09-14T20:55:00.887" v="15263" actId="5793"/>
        <pc:sldMkLst>
          <pc:docMk/>
          <pc:sldMk cId="2877150830" sldId="376"/>
        </pc:sldMkLst>
        <pc:spChg chg="mod">
          <ac:chgData name="Benade, Gerdus" userId="15349777-206e-4d7a-8365-52131a346f04" providerId="ADAL" clId="{4DF22055-9612-4AF6-B78A-866EBDAB335D}" dt="2022-09-14T20:54:57.338" v="15261" actId="6549"/>
          <ac:spMkLst>
            <pc:docMk/>
            <pc:sldMk cId="2877150830" sldId="376"/>
            <ac:spMk id="2" creationId="{C205C244-3DA1-478C-B47A-F11B98429191}"/>
          </ac:spMkLst>
        </pc:spChg>
        <pc:spChg chg="mod">
          <ac:chgData name="Benade, Gerdus" userId="15349777-206e-4d7a-8365-52131a346f04" providerId="ADAL" clId="{4DF22055-9612-4AF6-B78A-866EBDAB335D}" dt="2022-09-14T20:55:00.887" v="15263" actId="5793"/>
          <ac:spMkLst>
            <pc:docMk/>
            <pc:sldMk cId="2877150830" sldId="376"/>
            <ac:spMk id="3" creationId="{783E7CFB-2BC3-4EB5-8B96-2D8CB2C25856}"/>
          </ac:spMkLst>
        </pc:spChg>
      </pc:sldChg>
      <pc:sldChg chg="addSp modSp add mod modAnim">
        <pc:chgData name="Benade, Gerdus" userId="15349777-206e-4d7a-8365-52131a346f04" providerId="ADAL" clId="{4DF22055-9612-4AF6-B78A-866EBDAB335D}" dt="2022-09-15T05:31:03.937" v="15597" actId="1036"/>
        <pc:sldMkLst>
          <pc:docMk/>
          <pc:sldMk cId="4171599841" sldId="377"/>
        </pc:sldMkLst>
        <pc:spChg chg="mod">
          <ac:chgData name="Benade, Gerdus" userId="15349777-206e-4d7a-8365-52131a346f04" providerId="ADAL" clId="{4DF22055-9612-4AF6-B78A-866EBDAB335D}" dt="2022-09-15T05:29:42.706" v="15525" actId="20577"/>
          <ac:spMkLst>
            <pc:docMk/>
            <pc:sldMk cId="4171599841" sldId="377"/>
            <ac:spMk id="2" creationId="{B19F7A62-E069-4A74-803F-ABFCCDE7930E}"/>
          </ac:spMkLst>
        </pc:spChg>
        <pc:spChg chg="mod">
          <ac:chgData name="Benade, Gerdus" userId="15349777-206e-4d7a-8365-52131a346f04" providerId="ADAL" clId="{4DF22055-9612-4AF6-B78A-866EBDAB335D}" dt="2022-09-15T05:30:14.002" v="15556" actId="20577"/>
          <ac:spMkLst>
            <pc:docMk/>
            <pc:sldMk cId="4171599841" sldId="377"/>
            <ac:spMk id="3" creationId="{80E3E261-07E5-46CE-84D4-A8B784B63B16}"/>
          </ac:spMkLst>
        </pc:spChg>
        <pc:spChg chg="add mod">
          <ac:chgData name="Benade, Gerdus" userId="15349777-206e-4d7a-8365-52131a346f04" providerId="ADAL" clId="{4DF22055-9612-4AF6-B78A-866EBDAB335D}" dt="2022-09-15T05:31:03.937" v="15597" actId="1036"/>
          <ac:spMkLst>
            <pc:docMk/>
            <pc:sldMk cId="4171599841" sldId="377"/>
            <ac:spMk id="9" creationId="{F889936C-0522-4ECC-8EFC-809C0CDAC5AF}"/>
          </ac:spMkLst>
        </pc:spChg>
        <pc:spChg chg="add mod">
          <ac:chgData name="Benade, Gerdus" userId="15349777-206e-4d7a-8365-52131a346f04" providerId="ADAL" clId="{4DF22055-9612-4AF6-B78A-866EBDAB335D}" dt="2022-09-15T05:31:03.937" v="15597" actId="1036"/>
          <ac:spMkLst>
            <pc:docMk/>
            <pc:sldMk cId="4171599841" sldId="377"/>
            <ac:spMk id="10" creationId="{C6209213-7A73-40FC-B0C7-0310FAC56EB9}"/>
          </ac:spMkLst>
        </pc:spChg>
        <pc:spChg chg="add mod">
          <ac:chgData name="Benade, Gerdus" userId="15349777-206e-4d7a-8365-52131a346f04" providerId="ADAL" clId="{4DF22055-9612-4AF6-B78A-866EBDAB335D}" dt="2022-09-15T05:31:03.937" v="15597" actId="1036"/>
          <ac:spMkLst>
            <pc:docMk/>
            <pc:sldMk cId="4171599841" sldId="377"/>
            <ac:spMk id="11" creationId="{504069B3-D0D0-4949-A890-F4E7B6C368EB}"/>
          </ac:spMkLst>
        </pc:spChg>
        <pc:spChg chg="add mod">
          <ac:chgData name="Benade, Gerdus" userId="15349777-206e-4d7a-8365-52131a346f04" providerId="ADAL" clId="{4DF22055-9612-4AF6-B78A-866EBDAB335D}" dt="2022-09-15T05:31:03.937" v="15597" actId="1036"/>
          <ac:spMkLst>
            <pc:docMk/>
            <pc:sldMk cId="4171599841" sldId="377"/>
            <ac:spMk id="12" creationId="{1D5E99A5-9132-4F65-AA45-4D0FA76B2168}"/>
          </ac:spMkLst>
        </pc:spChg>
        <pc:spChg chg="add mod">
          <ac:chgData name="Benade, Gerdus" userId="15349777-206e-4d7a-8365-52131a346f04" providerId="ADAL" clId="{4DF22055-9612-4AF6-B78A-866EBDAB335D}" dt="2022-09-15T05:31:03.937" v="15597" actId="1036"/>
          <ac:spMkLst>
            <pc:docMk/>
            <pc:sldMk cId="4171599841" sldId="377"/>
            <ac:spMk id="13" creationId="{380279FF-DD39-44D3-BA4F-67ACB49857B8}"/>
          </ac:spMkLst>
        </pc:spChg>
        <pc:spChg chg="add mod">
          <ac:chgData name="Benade, Gerdus" userId="15349777-206e-4d7a-8365-52131a346f04" providerId="ADAL" clId="{4DF22055-9612-4AF6-B78A-866EBDAB335D}" dt="2022-09-15T05:31:03.937" v="15597" actId="1036"/>
          <ac:spMkLst>
            <pc:docMk/>
            <pc:sldMk cId="4171599841" sldId="377"/>
            <ac:spMk id="14" creationId="{05A557C1-6C15-4F9B-BE9D-BC23F648C18E}"/>
          </ac:spMkLst>
        </pc:spChg>
        <pc:spChg chg="add mod">
          <ac:chgData name="Benade, Gerdus" userId="15349777-206e-4d7a-8365-52131a346f04" providerId="ADAL" clId="{4DF22055-9612-4AF6-B78A-866EBDAB335D}" dt="2022-09-15T05:31:03.937" v="15597" actId="1036"/>
          <ac:spMkLst>
            <pc:docMk/>
            <pc:sldMk cId="4171599841" sldId="377"/>
            <ac:spMk id="15" creationId="{02C2E1AE-D0C0-4ABB-B307-2C9EA54BB14E}"/>
          </ac:spMkLst>
        </pc:spChg>
        <pc:spChg chg="add mod">
          <ac:chgData name="Benade, Gerdus" userId="15349777-206e-4d7a-8365-52131a346f04" providerId="ADAL" clId="{4DF22055-9612-4AF6-B78A-866EBDAB335D}" dt="2022-09-15T05:31:03.937" v="15597" actId="1036"/>
          <ac:spMkLst>
            <pc:docMk/>
            <pc:sldMk cId="4171599841" sldId="377"/>
            <ac:spMk id="16" creationId="{4C6F8E34-7748-445C-8DD2-6EBF9D6A211E}"/>
          </ac:spMkLst>
        </pc:spChg>
        <pc:spChg chg="add mod">
          <ac:chgData name="Benade, Gerdus" userId="15349777-206e-4d7a-8365-52131a346f04" providerId="ADAL" clId="{4DF22055-9612-4AF6-B78A-866EBDAB335D}" dt="2022-09-15T05:31:03.937" v="15597" actId="1036"/>
          <ac:spMkLst>
            <pc:docMk/>
            <pc:sldMk cId="4171599841" sldId="377"/>
            <ac:spMk id="17" creationId="{0BD4244B-1576-4369-AD82-36C3C547A388}"/>
          </ac:spMkLst>
        </pc:spChg>
        <pc:graphicFrameChg chg="add mod">
          <ac:chgData name="Benade, Gerdus" userId="15349777-206e-4d7a-8365-52131a346f04" providerId="ADAL" clId="{4DF22055-9612-4AF6-B78A-866EBDAB335D}" dt="2022-09-15T05:31:03.937" v="15597" actId="1036"/>
          <ac:graphicFrameMkLst>
            <pc:docMk/>
            <pc:sldMk cId="4171599841" sldId="377"/>
            <ac:graphicFrameMk id="4" creationId="{2672BEC0-3C82-4BF5-B7DA-F31D87ACE118}"/>
          </ac:graphicFrameMkLst>
        </pc:graphicFrameChg>
        <pc:graphicFrameChg chg="add mod">
          <ac:chgData name="Benade, Gerdus" userId="15349777-206e-4d7a-8365-52131a346f04" providerId="ADAL" clId="{4DF22055-9612-4AF6-B78A-866EBDAB335D}" dt="2022-09-15T05:31:03.937" v="15597" actId="1036"/>
          <ac:graphicFrameMkLst>
            <pc:docMk/>
            <pc:sldMk cId="4171599841" sldId="377"/>
            <ac:graphicFrameMk id="5" creationId="{5098DBED-1FB1-48CA-9551-476F340F7E34}"/>
          </ac:graphicFrameMkLst>
        </pc:graphicFrameChg>
        <pc:picChg chg="add mod">
          <ac:chgData name="Benade, Gerdus" userId="15349777-206e-4d7a-8365-52131a346f04" providerId="ADAL" clId="{4DF22055-9612-4AF6-B78A-866EBDAB335D}" dt="2022-09-15T05:31:03.937" v="15597" actId="1036"/>
          <ac:picMkLst>
            <pc:docMk/>
            <pc:sldMk cId="4171599841" sldId="377"/>
            <ac:picMk id="6" creationId="{1CB40C9E-57F1-4856-9923-44E456C0441F}"/>
          </ac:picMkLst>
        </pc:picChg>
        <pc:picChg chg="add mod">
          <ac:chgData name="Benade, Gerdus" userId="15349777-206e-4d7a-8365-52131a346f04" providerId="ADAL" clId="{4DF22055-9612-4AF6-B78A-866EBDAB335D}" dt="2022-09-15T05:31:03.937" v="15597" actId="1036"/>
          <ac:picMkLst>
            <pc:docMk/>
            <pc:sldMk cId="4171599841" sldId="377"/>
            <ac:picMk id="7" creationId="{A24AC1BE-2F9D-4394-B2DD-9043A69E70DD}"/>
          </ac:picMkLst>
        </pc:picChg>
        <pc:picChg chg="add mod">
          <ac:chgData name="Benade, Gerdus" userId="15349777-206e-4d7a-8365-52131a346f04" providerId="ADAL" clId="{4DF22055-9612-4AF6-B78A-866EBDAB335D}" dt="2022-09-15T05:31:03.937" v="15597" actId="1036"/>
          <ac:picMkLst>
            <pc:docMk/>
            <pc:sldMk cId="4171599841" sldId="377"/>
            <ac:picMk id="8" creationId="{3249BB99-5C06-4148-932D-1569F3683074}"/>
          </ac:picMkLst>
        </pc:picChg>
      </pc:sldChg>
      <pc:sldChg chg="addSp delSp modSp add mod delAnim">
        <pc:chgData name="Benade, Gerdus" userId="15349777-206e-4d7a-8365-52131a346f04" providerId="ADAL" clId="{4DF22055-9612-4AF6-B78A-866EBDAB335D}" dt="2022-09-15T05:32:42.052" v="15690" actId="1035"/>
        <pc:sldMkLst>
          <pc:docMk/>
          <pc:sldMk cId="1283100380" sldId="378"/>
        </pc:sldMkLst>
        <pc:spChg chg="del">
          <ac:chgData name="Benade, Gerdus" userId="15349777-206e-4d7a-8365-52131a346f04" providerId="ADAL" clId="{4DF22055-9612-4AF6-B78A-866EBDAB335D}" dt="2022-09-15T05:31:44.490" v="15599" actId="478"/>
          <ac:spMkLst>
            <pc:docMk/>
            <pc:sldMk cId="1283100380" sldId="378"/>
            <ac:spMk id="9" creationId="{F889936C-0522-4ECC-8EFC-809C0CDAC5AF}"/>
          </ac:spMkLst>
        </pc:spChg>
        <pc:spChg chg="del">
          <ac:chgData name="Benade, Gerdus" userId="15349777-206e-4d7a-8365-52131a346f04" providerId="ADAL" clId="{4DF22055-9612-4AF6-B78A-866EBDAB335D}" dt="2022-09-15T05:31:49.257" v="15600" actId="478"/>
          <ac:spMkLst>
            <pc:docMk/>
            <pc:sldMk cId="1283100380" sldId="378"/>
            <ac:spMk id="10" creationId="{C6209213-7A73-40FC-B0C7-0310FAC56EB9}"/>
          </ac:spMkLst>
        </pc:spChg>
        <pc:spChg chg="del">
          <ac:chgData name="Benade, Gerdus" userId="15349777-206e-4d7a-8365-52131a346f04" providerId="ADAL" clId="{4DF22055-9612-4AF6-B78A-866EBDAB335D}" dt="2022-09-15T05:31:44.490" v="15599" actId="478"/>
          <ac:spMkLst>
            <pc:docMk/>
            <pc:sldMk cId="1283100380" sldId="378"/>
            <ac:spMk id="11" creationId="{504069B3-D0D0-4949-A890-F4E7B6C368EB}"/>
          </ac:spMkLst>
        </pc:spChg>
        <pc:spChg chg="del">
          <ac:chgData name="Benade, Gerdus" userId="15349777-206e-4d7a-8365-52131a346f04" providerId="ADAL" clId="{4DF22055-9612-4AF6-B78A-866EBDAB335D}" dt="2022-09-15T05:31:44.490" v="15599" actId="478"/>
          <ac:spMkLst>
            <pc:docMk/>
            <pc:sldMk cId="1283100380" sldId="378"/>
            <ac:spMk id="12" creationId="{1D5E99A5-9132-4F65-AA45-4D0FA76B2168}"/>
          </ac:spMkLst>
        </pc:spChg>
        <pc:spChg chg="del">
          <ac:chgData name="Benade, Gerdus" userId="15349777-206e-4d7a-8365-52131a346f04" providerId="ADAL" clId="{4DF22055-9612-4AF6-B78A-866EBDAB335D}" dt="2022-09-15T05:31:44.490" v="15599" actId="478"/>
          <ac:spMkLst>
            <pc:docMk/>
            <pc:sldMk cId="1283100380" sldId="378"/>
            <ac:spMk id="13" creationId="{380279FF-DD39-44D3-BA4F-67ACB49857B8}"/>
          </ac:spMkLst>
        </pc:spChg>
        <pc:spChg chg="del">
          <ac:chgData name="Benade, Gerdus" userId="15349777-206e-4d7a-8365-52131a346f04" providerId="ADAL" clId="{4DF22055-9612-4AF6-B78A-866EBDAB335D}" dt="2022-09-15T05:31:44.490" v="15599" actId="478"/>
          <ac:spMkLst>
            <pc:docMk/>
            <pc:sldMk cId="1283100380" sldId="378"/>
            <ac:spMk id="14" creationId="{05A557C1-6C15-4F9B-BE9D-BC23F648C18E}"/>
          </ac:spMkLst>
        </pc:spChg>
        <pc:spChg chg="del">
          <ac:chgData name="Benade, Gerdus" userId="15349777-206e-4d7a-8365-52131a346f04" providerId="ADAL" clId="{4DF22055-9612-4AF6-B78A-866EBDAB335D}" dt="2022-09-15T05:31:49.257" v="15600" actId="478"/>
          <ac:spMkLst>
            <pc:docMk/>
            <pc:sldMk cId="1283100380" sldId="378"/>
            <ac:spMk id="15" creationId="{02C2E1AE-D0C0-4ABB-B307-2C9EA54BB14E}"/>
          </ac:spMkLst>
        </pc:spChg>
        <pc:spChg chg="del">
          <ac:chgData name="Benade, Gerdus" userId="15349777-206e-4d7a-8365-52131a346f04" providerId="ADAL" clId="{4DF22055-9612-4AF6-B78A-866EBDAB335D}" dt="2022-09-15T05:31:49.257" v="15600" actId="478"/>
          <ac:spMkLst>
            <pc:docMk/>
            <pc:sldMk cId="1283100380" sldId="378"/>
            <ac:spMk id="16" creationId="{4C6F8E34-7748-445C-8DD2-6EBF9D6A211E}"/>
          </ac:spMkLst>
        </pc:spChg>
        <pc:spChg chg="del">
          <ac:chgData name="Benade, Gerdus" userId="15349777-206e-4d7a-8365-52131a346f04" providerId="ADAL" clId="{4DF22055-9612-4AF6-B78A-866EBDAB335D}" dt="2022-09-15T05:31:49.257" v="15600" actId="478"/>
          <ac:spMkLst>
            <pc:docMk/>
            <pc:sldMk cId="1283100380" sldId="378"/>
            <ac:spMk id="17" creationId="{0BD4244B-1576-4369-AD82-36C3C547A388}"/>
          </ac:spMkLst>
        </pc:spChg>
        <pc:spChg chg="add mod">
          <ac:chgData name="Benade, Gerdus" userId="15349777-206e-4d7a-8365-52131a346f04" providerId="ADAL" clId="{4DF22055-9612-4AF6-B78A-866EBDAB335D}" dt="2022-09-15T05:32:42.052" v="15690" actId="1035"/>
          <ac:spMkLst>
            <pc:docMk/>
            <pc:sldMk cId="1283100380" sldId="378"/>
            <ac:spMk id="22" creationId="{521DD44E-FAC3-4830-8260-AF0731D55EBF}"/>
          </ac:spMkLst>
        </pc:spChg>
        <pc:spChg chg="add mod">
          <ac:chgData name="Benade, Gerdus" userId="15349777-206e-4d7a-8365-52131a346f04" providerId="ADAL" clId="{4DF22055-9612-4AF6-B78A-866EBDAB335D}" dt="2022-09-15T05:32:42.052" v="15690" actId="1035"/>
          <ac:spMkLst>
            <pc:docMk/>
            <pc:sldMk cId="1283100380" sldId="378"/>
            <ac:spMk id="24" creationId="{12007A81-578F-4169-8D63-8ED35A060DB6}"/>
          </ac:spMkLst>
        </pc:spChg>
        <pc:spChg chg="add mod">
          <ac:chgData name="Benade, Gerdus" userId="15349777-206e-4d7a-8365-52131a346f04" providerId="ADAL" clId="{4DF22055-9612-4AF6-B78A-866EBDAB335D}" dt="2022-09-15T05:32:42.052" v="15690" actId="1035"/>
          <ac:spMkLst>
            <pc:docMk/>
            <pc:sldMk cId="1283100380" sldId="378"/>
            <ac:spMk id="25" creationId="{DDDED819-9E1E-4D55-A8D1-7746E915DD88}"/>
          </ac:spMkLst>
        </pc:spChg>
        <pc:graphicFrameChg chg="del">
          <ac:chgData name="Benade, Gerdus" userId="15349777-206e-4d7a-8365-52131a346f04" providerId="ADAL" clId="{4DF22055-9612-4AF6-B78A-866EBDAB335D}" dt="2022-09-15T05:31:49.257" v="15600" actId="478"/>
          <ac:graphicFrameMkLst>
            <pc:docMk/>
            <pc:sldMk cId="1283100380" sldId="378"/>
            <ac:graphicFrameMk id="4" creationId="{2672BEC0-3C82-4BF5-B7DA-F31D87ACE118}"/>
          </ac:graphicFrameMkLst>
        </pc:graphicFrameChg>
        <pc:graphicFrameChg chg="del">
          <ac:chgData name="Benade, Gerdus" userId="15349777-206e-4d7a-8365-52131a346f04" providerId="ADAL" clId="{4DF22055-9612-4AF6-B78A-866EBDAB335D}" dt="2022-09-15T05:31:49.257" v="15600" actId="478"/>
          <ac:graphicFrameMkLst>
            <pc:docMk/>
            <pc:sldMk cId="1283100380" sldId="378"/>
            <ac:graphicFrameMk id="5" creationId="{5098DBED-1FB1-48CA-9551-476F340F7E34}"/>
          </ac:graphicFrameMkLst>
        </pc:graphicFrameChg>
        <pc:graphicFrameChg chg="add mod">
          <ac:chgData name="Benade, Gerdus" userId="15349777-206e-4d7a-8365-52131a346f04" providerId="ADAL" clId="{4DF22055-9612-4AF6-B78A-866EBDAB335D}" dt="2022-09-15T05:32:42.052" v="15690" actId="1035"/>
          <ac:graphicFrameMkLst>
            <pc:docMk/>
            <pc:sldMk cId="1283100380" sldId="378"/>
            <ac:graphicFrameMk id="18" creationId="{EE4692B5-2AE7-4EA2-A02F-7230B3DCE12E}"/>
          </ac:graphicFrameMkLst>
        </pc:graphicFrameChg>
        <pc:graphicFrameChg chg="add mod">
          <ac:chgData name="Benade, Gerdus" userId="15349777-206e-4d7a-8365-52131a346f04" providerId="ADAL" clId="{4DF22055-9612-4AF6-B78A-866EBDAB335D}" dt="2022-09-15T05:32:42.052" v="15690" actId="1035"/>
          <ac:graphicFrameMkLst>
            <pc:docMk/>
            <pc:sldMk cId="1283100380" sldId="378"/>
            <ac:graphicFrameMk id="19" creationId="{75BE62AB-D5CC-445A-AAC8-ED0623810722}"/>
          </ac:graphicFrameMkLst>
        </pc:graphicFrameChg>
        <pc:picChg chg="del">
          <ac:chgData name="Benade, Gerdus" userId="15349777-206e-4d7a-8365-52131a346f04" providerId="ADAL" clId="{4DF22055-9612-4AF6-B78A-866EBDAB335D}" dt="2022-09-15T05:31:44.490" v="15599" actId="478"/>
          <ac:picMkLst>
            <pc:docMk/>
            <pc:sldMk cId="1283100380" sldId="378"/>
            <ac:picMk id="6" creationId="{1CB40C9E-57F1-4856-9923-44E456C0441F}"/>
          </ac:picMkLst>
        </pc:picChg>
        <pc:picChg chg="add mod">
          <ac:chgData name="Benade, Gerdus" userId="15349777-206e-4d7a-8365-52131a346f04" providerId="ADAL" clId="{4DF22055-9612-4AF6-B78A-866EBDAB335D}" dt="2022-09-15T05:32:42.052" v="15690" actId="1035"/>
          <ac:picMkLst>
            <pc:docMk/>
            <pc:sldMk cId="1283100380" sldId="378"/>
            <ac:picMk id="20" creationId="{258B754D-2540-41C3-84AF-7F4BE3911663}"/>
          </ac:picMkLst>
        </pc:picChg>
        <pc:picChg chg="add mod">
          <ac:chgData name="Benade, Gerdus" userId="15349777-206e-4d7a-8365-52131a346f04" providerId="ADAL" clId="{4DF22055-9612-4AF6-B78A-866EBDAB335D}" dt="2022-09-15T05:32:42.052" v="15690" actId="1035"/>
          <ac:picMkLst>
            <pc:docMk/>
            <pc:sldMk cId="1283100380" sldId="378"/>
            <ac:picMk id="21" creationId="{E199D754-54E6-429A-A5C9-F9C5796389C6}"/>
          </ac:picMkLst>
        </pc:picChg>
        <pc:picChg chg="add mod">
          <ac:chgData name="Benade, Gerdus" userId="15349777-206e-4d7a-8365-52131a346f04" providerId="ADAL" clId="{4DF22055-9612-4AF6-B78A-866EBDAB335D}" dt="2022-09-15T05:32:42.052" v="15690" actId="1035"/>
          <ac:picMkLst>
            <pc:docMk/>
            <pc:sldMk cId="1283100380" sldId="378"/>
            <ac:picMk id="23" creationId="{D1B4DC1C-EAC4-4A39-910C-00649A25694A}"/>
          </ac:picMkLst>
        </pc:picChg>
      </pc:sldChg>
      <pc:sldChg chg="addSp modSp add mod modAnim">
        <pc:chgData name="Benade, Gerdus" userId="15349777-206e-4d7a-8365-52131a346f04" providerId="ADAL" clId="{4DF22055-9612-4AF6-B78A-866EBDAB335D}" dt="2022-09-15T05:33:48.783" v="15755" actId="1035"/>
        <pc:sldMkLst>
          <pc:docMk/>
          <pc:sldMk cId="1341413447" sldId="379"/>
        </pc:sldMkLst>
        <pc:spChg chg="mod">
          <ac:chgData name="Benade, Gerdus" userId="15349777-206e-4d7a-8365-52131a346f04" providerId="ADAL" clId="{4DF22055-9612-4AF6-B78A-866EBDAB335D}" dt="2022-09-15T05:33:41.915" v="15754" actId="1076"/>
          <ac:spMkLst>
            <pc:docMk/>
            <pc:sldMk cId="1341413447" sldId="379"/>
            <ac:spMk id="3" creationId="{80E3E261-07E5-46CE-84D4-A8B784B63B16}"/>
          </ac:spMkLst>
        </pc:spChg>
        <pc:spChg chg="add mod">
          <ac:chgData name="Benade, Gerdus" userId="15349777-206e-4d7a-8365-52131a346f04" providerId="ADAL" clId="{4DF22055-9612-4AF6-B78A-866EBDAB335D}" dt="2022-09-15T05:33:48.783" v="15755" actId="1035"/>
          <ac:spMkLst>
            <pc:docMk/>
            <pc:sldMk cId="1341413447" sldId="379"/>
            <ac:spMk id="12" creationId="{800BCD54-E289-45F7-A073-8EB6B82A9C9F}"/>
          </ac:spMkLst>
        </pc:spChg>
        <pc:spChg chg="add mod">
          <ac:chgData name="Benade, Gerdus" userId="15349777-206e-4d7a-8365-52131a346f04" providerId="ADAL" clId="{4DF22055-9612-4AF6-B78A-866EBDAB335D}" dt="2022-09-15T05:33:48.783" v="15755" actId="1035"/>
          <ac:spMkLst>
            <pc:docMk/>
            <pc:sldMk cId="1341413447" sldId="379"/>
            <ac:spMk id="14" creationId="{B22C7CF9-1A2F-4285-AF00-9919CA05DDB6}"/>
          </ac:spMkLst>
        </pc:spChg>
        <pc:spChg chg="add mod">
          <ac:chgData name="Benade, Gerdus" userId="15349777-206e-4d7a-8365-52131a346f04" providerId="ADAL" clId="{4DF22055-9612-4AF6-B78A-866EBDAB335D}" dt="2022-09-15T05:33:48.783" v="15755" actId="1035"/>
          <ac:spMkLst>
            <pc:docMk/>
            <pc:sldMk cId="1341413447" sldId="379"/>
            <ac:spMk id="15" creationId="{E2FAFDEC-48B0-4D98-87F9-E0D54F260380}"/>
          </ac:spMkLst>
        </pc:spChg>
        <pc:spChg chg="add mod">
          <ac:chgData name="Benade, Gerdus" userId="15349777-206e-4d7a-8365-52131a346f04" providerId="ADAL" clId="{4DF22055-9612-4AF6-B78A-866EBDAB335D}" dt="2022-09-15T05:33:48.783" v="15755" actId="1035"/>
          <ac:spMkLst>
            <pc:docMk/>
            <pc:sldMk cId="1341413447" sldId="379"/>
            <ac:spMk id="16" creationId="{FBC376EB-C2F2-4F11-A20A-0B7DACFC2A80}"/>
          </ac:spMkLst>
        </pc:spChg>
        <pc:spChg chg="add mod">
          <ac:chgData name="Benade, Gerdus" userId="15349777-206e-4d7a-8365-52131a346f04" providerId="ADAL" clId="{4DF22055-9612-4AF6-B78A-866EBDAB335D}" dt="2022-09-15T05:33:48.783" v="15755" actId="1035"/>
          <ac:spMkLst>
            <pc:docMk/>
            <pc:sldMk cId="1341413447" sldId="379"/>
            <ac:spMk id="17" creationId="{B45485B4-3E5B-496D-A1DB-AB3F6CC15442}"/>
          </ac:spMkLst>
        </pc:spChg>
        <pc:spChg chg="add mod">
          <ac:chgData name="Benade, Gerdus" userId="15349777-206e-4d7a-8365-52131a346f04" providerId="ADAL" clId="{4DF22055-9612-4AF6-B78A-866EBDAB335D}" dt="2022-09-15T05:33:48.783" v="15755" actId="1035"/>
          <ac:spMkLst>
            <pc:docMk/>
            <pc:sldMk cId="1341413447" sldId="379"/>
            <ac:spMk id="19" creationId="{CE8BBC02-DF9D-4C03-862C-66654A725A32}"/>
          </ac:spMkLst>
        </pc:spChg>
        <pc:spChg chg="add mod">
          <ac:chgData name="Benade, Gerdus" userId="15349777-206e-4d7a-8365-52131a346f04" providerId="ADAL" clId="{4DF22055-9612-4AF6-B78A-866EBDAB335D}" dt="2022-09-15T05:33:48.783" v="15755" actId="1035"/>
          <ac:spMkLst>
            <pc:docMk/>
            <pc:sldMk cId="1341413447" sldId="379"/>
            <ac:spMk id="20" creationId="{2D8D5BEF-0BEB-4AA0-927D-8B798660A4B0}"/>
          </ac:spMkLst>
        </pc:spChg>
        <pc:spChg chg="add mod">
          <ac:chgData name="Benade, Gerdus" userId="15349777-206e-4d7a-8365-52131a346f04" providerId="ADAL" clId="{4DF22055-9612-4AF6-B78A-866EBDAB335D}" dt="2022-09-15T05:33:48.783" v="15755" actId="1035"/>
          <ac:spMkLst>
            <pc:docMk/>
            <pc:sldMk cId="1341413447" sldId="379"/>
            <ac:spMk id="21" creationId="{D3F6D7D1-514B-4487-854E-A9862F240128}"/>
          </ac:spMkLst>
        </pc:spChg>
        <pc:spChg chg="add mod">
          <ac:chgData name="Benade, Gerdus" userId="15349777-206e-4d7a-8365-52131a346f04" providerId="ADAL" clId="{4DF22055-9612-4AF6-B78A-866EBDAB335D}" dt="2022-09-15T05:33:48.783" v="15755" actId="1035"/>
          <ac:spMkLst>
            <pc:docMk/>
            <pc:sldMk cId="1341413447" sldId="379"/>
            <ac:spMk id="22" creationId="{C29EA850-DA32-44B4-A2F3-7D09E7CA0F7F}"/>
          </ac:spMkLst>
        </pc:spChg>
        <pc:spChg chg="add mod">
          <ac:chgData name="Benade, Gerdus" userId="15349777-206e-4d7a-8365-52131a346f04" providerId="ADAL" clId="{4DF22055-9612-4AF6-B78A-866EBDAB335D}" dt="2022-09-15T05:33:48.783" v="15755" actId="1035"/>
          <ac:spMkLst>
            <pc:docMk/>
            <pc:sldMk cId="1341413447" sldId="379"/>
            <ac:spMk id="23" creationId="{CDD0E1B0-020D-4CBB-A481-F67BB0FF358A}"/>
          </ac:spMkLst>
        </pc:spChg>
        <pc:spChg chg="add mod">
          <ac:chgData name="Benade, Gerdus" userId="15349777-206e-4d7a-8365-52131a346f04" providerId="ADAL" clId="{4DF22055-9612-4AF6-B78A-866EBDAB335D}" dt="2022-09-15T05:33:48.783" v="15755" actId="1035"/>
          <ac:spMkLst>
            <pc:docMk/>
            <pc:sldMk cId="1341413447" sldId="379"/>
            <ac:spMk id="24" creationId="{9E864521-E310-42D4-AF96-E36C7C02A9C1}"/>
          </ac:spMkLst>
        </pc:spChg>
        <pc:graphicFrameChg chg="add mod">
          <ac:chgData name="Benade, Gerdus" userId="15349777-206e-4d7a-8365-52131a346f04" providerId="ADAL" clId="{4DF22055-9612-4AF6-B78A-866EBDAB335D}" dt="2022-09-15T05:33:48.783" v="15755" actId="1035"/>
          <ac:graphicFrameMkLst>
            <pc:docMk/>
            <pc:sldMk cId="1341413447" sldId="379"/>
            <ac:graphicFrameMk id="6" creationId="{B3A6E61C-C5FA-4E01-B8CB-96042A075DC8}"/>
          </ac:graphicFrameMkLst>
        </pc:graphicFrameChg>
        <pc:graphicFrameChg chg="add mod">
          <ac:chgData name="Benade, Gerdus" userId="15349777-206e-4d7a-8365-52131a346f04" providerId="ADAL" clId="{4DF22055-9612-4AF6-B78A-866EBDAB335D}" dt="2022-09-15T05:33:48.783" v="15755" actId="1035"/>
          <ac:graphicFrameMkLst>
            <pc:docMk/>
            <pc:sldMk cId="1341413447" sldId="379"/>
            <ac:graphicFrameMk id="9" creationId="{38247F20-2C4B-4FAC-AB36-4A6EA9902B06}"/>
          </ac:graphicFrameMkLst>
        </pc:graphicFrameChg>
        <pc:picChg chg="mod">
          <ac:chgData name="Benade, Gerdus" userId="15349777-206e-4d7a-8365-52131a346f04" providerId="ADAL" clId="{4DF22055-9612-4AF6-B78A-866EBDAB335D}" dt="2022-09-15T05:33:48.783" v="15755" actId="1035"/>
          <ac:picMkLst>
            <pc:docMk/>
            <pc:sldMk cId="1341413447" sldId="379"/>
            <ac:picMk id="7" creationId="{A24AC1BE-2F9D-4394-B2DD-9043A69E70DD}"/>
          </ac:picMkLst>
        </pc:picChg>
        <pc:picChg chg="mod">
          <ac:chgData name="Benade, Gerdus" userId="15349777-206e-4d7a-8365-52131a346f04" providerId="ADAL" clId="{4DF22055-9612-4AF6-B78A-866EBDAB335D}" dt="2022-09-15T05:33:48.783" v="15755" actId="1035"/>
          <ac:picMkLst>
            <pc:docMk/>
            <pc:sldMk cId="1341413447" sldId="379"/>
            <ac:picMk id="8" creationId="{3249BB99-5C06-4148-932D-1569F3683074}"/>
          </ac:picMkLst>
        </pc:picChg>
        <pc:picChg chg="add mod">
          <ac:chgData name="Benade, Gerdus" userId="15349777-206e-4d7a-8365-52131a346f04" providerId="ADAL" clId="{4DF22055-9612-4AF6-B78A-866EBDAB335D}" dt="2022-09-15T05:33:48.783" v="15755" actId="1035"/>
          <ac:picMkLst>
            <pc:docMk/>
            <pc:sldMk cId="1341413447" sldId="379"/>
            <ac:picMk id="10" creationId="{F722BFB1-4562-49B9-A30B-F1E9318CFD3B}"/>
          </ac:picMkLst>
        </pc:picChg>
        <pc:picChg chg="add mod">
          <ac:chgData name="Benade, Gerdus" userId="15349777-206e-4d7a-8365-52131a346f04" providerId="ADAL" clId="{4DF22055-9612-4AF6-B78A-866EBDAB335D}" dt="2022-09-15T05:33:48.783" v="15755" actId="1035"/>
          <ac:picMkLst>
            <pc:docMk/>
            <pc:sldMk cId="1341413447" sldId="379"/>
            <ac:picMk id="11" creationId="{527D1FE1-5AD6-455C-9A0F-C03392A14CE7}"/>
          </ac:picMkLst>
        </pc:picChg>
        <pc:picChg chg="add mod">
          <ac:chgData name="Benade, Gerdus" userId="15349777-206e-4d7a-8365-52131a346f04" providerId="ADAL" clId="{4DF22055-9612-4AF6-B78A-866EBDAB335D}" dt="2022-09-15T05:33:48.783" v="15755" actId="1035"/>
          <ac:picMkLst>
            <pc:docMk/>
            <pc:sldMk cId="1341413447" sldId="379"/>
            <ac:picMk id="13" creationId="{C5EB547E-F4F6-4AA7-B701-08765EB032EF}"/>
          </ac:picMkLst>
        </pc:picChg>
        <pc:picChg chg="add mod">
          <ac:chgData name="Benade, Gerdus" userId="15349777-206e-4d7a-8365-52131a346f04" providerId="ADAL" clId="{4DF22055-9612-4AF6-B78A-866EBDAB335D}" dt="2022-09-15T05:33:48.783" v="15755" actId="1035"/>
          <ac:picMkLst>
            <pc:docMk/>
            <pc:sldMk cId="1341413447" sldId="379"/>
            <ac:picMk id="18" creationId="{AD8B9285-298D-4FC0-A49D-01750675102B}"/>
          </ac:picMkLst>
        </pc:picChg>
      </pc:sldChg>
      <pc:sldChg chg="addSp delSp modSp add mod">
        <pc:chgData name="Benade, Gerdus" userId="15349777-206e-4d7a-8365-52131a346f04" providerId="ADAL" clId="{4DF22055-9612-4AF6-B78A-866EBDAB335D}" dt="2022-09-15T05:41:11.046" v="16026"/>
        <pc:sldMkLst>
          <pc:docMk/>
          <pc:sldMk cId="3315821378" sldId="380"/>
        </pc:sldMkLst>
        <pc:spChg chg="add mod">
          <ac:chgData name="Benade, Gerdus" userId="15349777-206e-4d7a-8365-52131a346f04" providerId="ADAL" clId="{4DF22055-9612-4AF6-B78A-866EBDAB335D}" dt="2022-09-15T05:34:45.574" v="15817" actId="1035"/>
          <ac:spMkLst>
            <pc:docMk/>
            <pc:sldMk cId="3315821378" sldId="380"/>
            <ac:spMk id="12" creationId="{0719291B-81D6-4674-B401-C9ED54EF3B4D}"/>
          </ac:spMkLst>
        </pc:spChg>
        <pc:spChg chg="add mod">
          <ac:chgData name="Benade, Gerdus" userId="15349777-206e-4d7a-8365-52131a346f04" providerId="ADAL" clId="{4DF22055-9612-4AF6-B78A-866EBDAB335D}" dt="2022-09-15T05:41:11.046" v="16026"/>
          <ac:spMkLst>
            <pc:docMk/>
            <pc:sldMk cId="3315821378" sldId="380"/>
            <ac:spMk id="19" creationId="{109E87AA-02C6-4004-B4DC-6E9522F3072F}"/>
          </ac:spMkLst>
        </pc:spChg>
        <pc:spChg chg="add mod">
          <ac:chgData name="Benade, Gerdus" userId="15349777-206e-4d7a-8365-52131a346f04" providerId="ADAL" clId="{4DF22055-9612-4AF6-B78A-866EBDAB335D}" dt="2022-09-15T05:41:11.046" v="16026"/>
          <ac:spMkLst>
            <pc:docMk/>
            <pc:sldMk cId="3315821378" sldId="380"/>
            <ac:spMk id="20" creationId="{3CAF03A1-2D23-42CC-AF7D-B7A788B57540}"/>
          </ac:spMkLst>
        </pc:spChg>
        <pc:spChg chg="add mod">
          <ac:chgData name="Benade, Gerdus" userId="15349777-206e-4d7a-8365-52131a346f04" providerId="ADAL" clId="{4DF22055-9612-4AF6-B78A-866EBDAB335D}" dt="2022-09-15T05:41:11.046" v="16026"/>
          <ac:spMkLst>
            <pc:docMk/>
            <pc:sldMk cId="3315821378" sldId="380"/>
            <ac:spMk id="21" creationId="{BAC2EDAF-6A28-4469-BA66-E94102E7E7F1}"/>
          </ac:spMkLst>
        </pc:spChg>
        <pc:spChg chg="add mod">
          <ac:chgData name="Benade, Gerdus" userId="15349777-206e-4d7a-8365-52131a346f04" providerId="ADAL" clId="{4DF22055-9612-4AF6-B78A-866EBDAB335D}" dt="2022-09-15T05:41:11.046" v="16026"/>
          <ac:spMkLst>
            <pc:docMk/>
            <pc:sldMk cId="3315821378" sldId="380"/>
            <ac:spMk id="22" creationId="{25FD367B-2ECA-4F7F-9DE1-E9AB63B49012}"/>
          </ac:spMkLst>
        </pc:spChg>
        <pc:graphicFrameChg chg="add del mod">
          <ac:chgData name="Benade, Gerdus" userId="15349777-206e-4d7a-8365-52131a346f04" providerId="ADAL" clId="{4DF22055-9612-4AF6-B78A-866EBDAB335D}" dt="2022-09-15T05:41:10.410" v="16025" actId="478"/>
          <ac:graphicFrameMkLst>
            <pc:docMk/>
            <pc:sldMk cId="3315821378" sldId="380"/>
            <ac:graphicFrameMk id="6" creationId="{F77EA93D-268F-4C42-BA41-75B9D1CBAD9D}"/>
          </ac:graphicFrameMkLst>
        </pc:graphicFrameChg>
        <pc:graphicFrameChg chg="add del mod">
          <ac:chgData name="Benade, Gerdus" userId="15349777-206e-4d7a-8365-52131a346f04" providerId="ADAL" clId="{4DF22055-9612-4AF6-B78A-866EBDAB335D}" dt="2022-09-15T05:41:10.410" v="16025" actId="478"/>
          <ac:graphicFrameMkLst>
            <pc:docMk/>
            <pc:sldMk cId="3315821378" sldId="380"/>
            <ac:graphicFrameMk id="9" creationId="{95FA5C6C-0C26-4CF0-B1D4-8777A0854941}"/>
          </ac:graphicFrameMkLst>
        </pc:graphicFrameChg>
        <pc:graphicFrameChg chg="add mod">
          <ac:chgData name="Benade, Gerdus" userId="15349777-206e-4d7a-8365-52131a346f04" providerId="ADAL" clId="{4DF22055-9612-4AF6-B78A-866EBDAB335D}" dt="2022-09-15T05:41:11.046" v="16026"/>
          <ac:graphicFrameMkLst>
            <pc:docMk/>
            <pc:sldMk cId="3315821378" sldId="380"/>
            <ac:graphicFrameMk id="15" creationId="{F6F32E64-F6A9-416C-A733-7BB47B3C7F85}"/>
          </ac:graphicFrameMkLst>
        </pc:graphicFrameChg>
        <pc:graphicFrameChg chg="add mod">
          <ac:chgData name="Benade, Gerdus" userId="15349777-206e-4d7a-8365-52131a346f04" providerId="ADAL" clId="{4DF22055-9612-4AF6-B78A-866EBDAB335D}" dt="2022-09-15T05:41:11.046" v="16026"/>
          <ac:graphicFrameMkLst>
            <pc:docMk/>
            <pc:sldMk cId="3315821378" sldId="380"/>
            <ac:graphicFrameMk id="16" creationId="{B0B432B5-81FA-47B3-A844-F9D6972A79B7}"/>
          </ac:graphicFrameMkLst>
        </pc:graphicFrameChg>
        <pc:picChg chg="add mod">
          <ac:chgData name="Benade, Gerdus" userId="15349777-206e-4d7a-8365-52131a346f04" providerId="ADAL" clId="{4DF22055-9612-4AF6-B78A-866EBDAB335D}" dt="2022-09-15T05:34:45.574" v="15817" actId="1035"/>
          <ac:picMkLst>
            <pc:docMk/>
            <pc:sldMk cId="3315821378" sldId="380"/>
            <ac:picMk id="10" creationId="{F8412E10-F930-4995-9BBB-1D7E89FF7138}"/>
          </ac:picMkLst>
        </pc:picChg>
        <pc:picChg chg="add mod">
          <ac:chgData name="Benade, Gerdus" userId="15349777-206e-4d7a-8365-52131a346f04" providerId="ADAL" clId="{4DF22055-9612-4AF6-B78A-866EBDAB335D}" dt="2022-09-15T05:34:45.574" v="15817" actId="1035"/>
          <ac:picMkLst>
            <pc:docMk/>
            <pc:sldMk cId="3315821378" sldId="380"/>
            <ac:picMk id="11" creationId="{C4DCE851-7FCC-442F-BECC-6528DC12EBC8}"/>
          </ac:picMkLst>
        </pc:picChg>
        <pc:picChg chg="add del mod">
          <ac:chgData name="Benade, Gerdus" userId="15349777-206e-4d7a-8365-52131a346f04" providerId="ADAL" clId="{4DF22055-9612-4AF6-B78A-866EBDAB335D}" dt="2022-09-15T05:41:10.410" v="16025" actId="478"/>
          <ac:picMkLst>
            <pc:docMk/>
            <pc:sldMk cId="3315821378" sldId="380"/>
            <ac:picMk id="13" creationId="{DC9D1668-A9C9-4940-B1B5-8703E4883368}"/>
          </ac:picMkLst>
        </pc:picChg>
        <pc:picChg chg="add del mod">
          <ac:chgData name="Benade, Gerdus" userId="15349777-206e-4d7a-8365-52131a346f04" providerId="ADAL" clId="{4DF22055-9612-4AF6-B78A-866EBDAB335D}" dt="2022-09-15T05:41:10.410" v="16025" actId="478"/>
          <ac:picMkLst>
            <pc:docMk/>
            <pc:sldMk cId="3315821378" sldId="380"/>
            <ac:picMk id="14" creationId="{B63EE09E-3F6A-4483-9B9C-053724C60F5E}"/>
          </ac:picMkLst>
        </pc:picChg>
        <pc:picChg chg="add mod">
          <ac:chgData name="Benade, Gerdus" userId="15349777-206e-4d7a-8365-52131a346f04" providerId="ADAL" clId="{4DF22055-9612-4AF6-B78A-866EBDAB335D}" dt="2022-09-15T05:41:11.046" v="16026"/>
          <ac:picMkLst>
            <pc:docMk/>
            <pc:sldMk cId="3315821378" sldId="380"/>
            <ac:picMk id="17" creationId="{611EB132-F70A-485F-B15A-956FCB65B46E}"/>
          </ac:picMkLst>
        </pc:picChg>
        <pc:picChg chg="add mod">
          <ac:chgData name="Benade, Gerdus" userId="15349777-206e-4d7a-8365-52131a346f04" providerId="ADAL" clId="{4DF22055-9612-4AF6-B78A-866EBDAB335D}" dt="2022-09-15T05:41:11.046" v="16026"/>
          <ac:picMkLst>
            <pc:docMk/>
            <pc:sldMk cId="3315821378" sldId="380"/>
            <ac:picMk id="18" creationId="{E4AD8B96-B853-4A78-BECC-8CA8A0F3DB26}"/>
          </ac:picMkLst>
        </pc:picChg>
      </pc:sldChg>
      <pc:sldChg chg="addSp delSp modSp add mod">
        <pc:chgData name="Benade, Gerdus" userId="15349777-206e-4d7a-8365-52131a346f04" providerId="ADAL" clId="{4DF22055-9612-4AF6-B78A-866EBDAB335D}" dt="2022-09-15T05:40:37.702" v="16024"/>
        <pc:sldMkLst>
          <pc:docMk/>
          <pc:sldMk cId="436068888" sldId="381"/>
        </pc:sldMkLst>
        <pc:spChg chg="add mod">
          <ac:chgData name="Benade, Gerdus" userId="15349777-206e-4d7a-8365-52131a346f04" providerId="ADAL" clId="{4DF22055-9612-4AF6-B78A-866EBDAB335D}" dt="2022-09-15T05:35:14.676" v="15876" actId="1035"/>
          <ac:spMkLst>
            <pc:docMk/>
            <pc:sldMk cId="436068888" sldId="381"/>
            <ac:spMk id="12" creationId="{1BAC35C7-FED5-4D32-998C-EA41A81C28F1}"/>
          </ac:spMkLst>
        </pc:spChg>
        <pc:spChg chg="add mod">
          <ac:chgData name="Benade, Gerdus" userId="15349777-206e-4d7a-8365-52131a346f04" providerId="ADAL" clId="{4DF22055-9612-4AF6-B78A-866EBDAB335D}" dt="2022-09-15T05:35:14.676" v="15876" actId="1035"/>
          <ac:spMkLst>
            <pc:docMk/>
            <pc:sldMk cId="436068888" sldId="381"/>
            <ac:spMk id="14" creationId="{DB6BCF4D-AFC0-4BE6-AC4C-97823339D0B9}"/>
          </ac:spMkLst>
        </pc:spChg>
        <pc:spChg chg="add mod">
          <ac:chgData name="Benade, Gerdus" userId="15349777-206e-4d7a-8365-52131a346f04" providerId="ADAL" clId="{4DF22055-9612-4AF6-B78A-866EBDAB335D}" dt="2022-09-15T05:35:14.676" v="15876" actId="1035"/>
          <ac:spMkLst>
            <pc:docMk/>
            <pc:sldMk cId="436068888" sldId="381"/>
            <ac:spMk id="15" creationId="{6BDD4A88-E330-452F-9B93-D1C626B9357D}"/>
          </ac:spMkLst>
        </pc:spChg>
        <pc:spChg chg="add mod">
          <ac:chgData name="Benade, Gerdus" userId="15349777-206e-4d7a-8365-52131a346f04" providerId="ADAL" clId="{4DF22055-9612-4AF6-B78A-866EBDAB335D}" dt="2022-09-15T05:35:14.676" v="15876" actId="1035"/>
          <ac:spMkLst>
            <pc:docMk/>
            <pc:sldMk cId="436068888" sldId="381"/>
            <ac:spMk id="16" creationId="{3FC56486-0470-4EC0-9448-BFF4D1EA0950}"/>
          </ac:spMkLst>
        </pc:spChg>
        <pc:spChg chg="add mod">
          <ac:chgData name="Benade, Gerdus" userId="15349777-206e-4d7a-8365-52131a346f04" providerId="ADAL" clId="{4DF22055-9612-4AF6-B78A-866EBDAB335D}" dt="2022-09-15T05:35:14.676" v="15876" actId="1035"/>
          <ac:spMkLst>
            <pc:docMk/>
            <pc:sldMk cId="436068888" sldId="381"/>
            <ac:spMk id="17" creationId="{DCF0477F-D9F5-400B-83AF-52E1E10E4F54}"/>
          </ac:spMkLst>
        </pc:spChg>
        <pc:spChg chg="add del mod">
          <ac:chgData name="Benade, Gerdus" userId="15349777-206e-4d7a-8365-52131a346f04" providerId="ADAL" clId="{4DF22055-9612-4AF6-B78A-866EBDAB335D}" dt="2022-09-15T05:40:27.019" v="16022" actId="21"/>
          <ac:spMkLst>
            <pc:docMk/>
            <pc:sldMk cId="436068888" sldId="381"/>
            <ac:spMk id="24" creationId="{34515CCF-B9BE-4296-A5F5-DAFAF8972A3C}"/>
          </ac:spMkLst>
        </pc:spChg>
        <pc:spChg chg="add del mod">
          <ac:chgData name="Benade, Gerdus" userId="15349777-206e-4d7a-8365-52131a346f04" providerId="ADAL" clId="{4DF22055-9612-4AF6-B78A-866EBDAB335D}" dt="2022-09-15T05:40:27.019" v="16022" actId="21"/>
          <ac:spMkLst>
            <pc:docMk/>
            <pc:sldMk cId="436068888" sldId="381"/>
            <ac:spMk id="25" creationId="{C8DAA404-1865-4864-A36E-7A580BDAD890}"/>
          </ac:spMkLst>
        </pc:spChg>
        <pc:spChg chg="add del mod">
          <ac:chgData name="Benade, Gerdus" userId="15349777-206e-4d7a-8365-52131a346f04" providerId="ADAL" clId="{4DF22055-9612-4AF6-B78A-866EBDAB335D}" dt="2022-09-15T05:40:27.019" v="16022" actId="21"/>
          <ac:spMkLst>
            <pc:docMk/>
            <pc:sldMk cId="436068888" sldId="381"/>
            <ac:spMk id="26" creationId="{42801B37-F652-4BEC-BC8B-30D746BD606A}"/>
          </ac:spMkLst>
        </pc:spChg>
        <pc:spChg chg="add del mod">
          <ac:chgData name="Benade, Gerdus" userId="15349777-206e-4d7a-8365-52131a346f04" providerId="ADAL" clId="{4DF22055-9612-4AF6-B78A-866EBDAB335D}" dt="2022-09-15T05:40:27.019" v="16022" actId="21"/>
          <ac:spMkLst>
            <pc:docMk/>
            <pc:sldMk cId="436068888" sldId="381"/>
            <ac:spMk id="27" creationId="{4490BACD-1F14-44FD-B4C1-AF53322F5660}"/>
          </ac:spMkLst>
        </pc:spChg>
        <pc:spChg chg="add mod">
          <ac:chgData name="Benade, Gerdus" userId="15349777-206e-4d7a-8365-52131a346f04" providerId="ADAL" clId="{4DF22055-9612-4AF6-B78A-866EBDAB335D}" dt="2022-09-15T05:40:37.702" v="16024"/>
          <ac:spMkLst>
            <pc:docMk/>
            <pc:sldMk cId="436068888" sldId="381"/>
            <ac:spMk id="32" creationId="{FCA30883-FF3B-4C7F-9915-B2C07126D8FE}"/>
          </ac:spMkLst>
        </pc:spChg>
        <pc:spChg chg="add mod">
          <ac:chgData name="Benade, Gerdus" userId="15349777-206e-4d7a-8365-52131a346f04" providerId="ADAL" clId="{4DF22055-9612-4AF6-B78A-866EBDAB335D}" dt="2022-09-15T05:40:37.702" v="16024"/>
          <ac:spMkLst>
            <pc:docMk/>
            <pc:sldMk cId="436068888" sldId="381"/>
            <ac:spMk id="33" creationId="{2D115A3F-1AB7-4DD2-A0A0-5EC4CC7A74F9}"/>
          </ac:spMkLst>
        </pc:spChg>
        <pc:spChg chg="add mod">
          <ac:chgData name="Benade, Gerdus" userId="15349777-206e-4d7a-8365-52131a346f04" providerId="ADAL" clId="{4DF22055-9612-4AF6-B78A-866EBDAB335D}" dt="2022-09-15T05:40:37.702" v="16024"/>
          <ac:spMkLst>
            <pc:docMk/>
            <pc:sldMk cId="436068888" sldId="381"/>
            <ac:spMk id="34" creationId="{1C680053-6DED-4C6E-8073-EB45AFEC4F8D}"/>
          </ac:spMkLst>
        </pc:spChg>
        <pc:spChg chg="add mod">
          <ac:chgData name="Benade, Gerdus" userId="15349777-206e-4d7a-8365-52131a346f04" providerId="ADAL" clId="{4DF22055-9612-4AF6-B78A-866EBDAB335D}" dt="2022-09-15T05:40:37.702" v="16024"/>
          <ac:spMkLst>
            <pc:docMk/>
            <pc:sldMk cId="436068888" sldId="381"/>
            <ac:spMk id="35" creationId="{C05A1D79-54BC-4A75-8B76-D87889721403}"/>
          </ac:spMkLst>
        </pc:spChg>
        <pc:graphicFrameChg chg="add del mod">
          <ac:chgData name="Benade, Gerdus" userId="15349777-206e-4d7a-8365-52131a346f04" providerId="ADAL" clId="{4DF22055-9612-4AF6-B78A-866EBDAB335D}" dt="2022-09-15T05:40:36.920" v="16023" actId="478"/>
          <ac:graphicFrameMkLst>
            <pc:docMk/>
            <pc:sldMk cId="436068888" sldId="381"/>
            <ac:graphicFrameMk id="6" creationId="{26722712-5047-465D-B49B-E68E06A05FD2}"/>
          </ac:graphicFrameMkLst>
        </pc:graphicFrameChg>
        <pc:graphicFrameChg chg="add del mod">
          <ac:chgData name="Benade, Gerdus" userId="15349777-206e-4d7a-8365-52131a346f04" providerId="ADAL" clId="{4DF22055-9612-4AF6-B78A-866EBDAB335D}" dt="2022-09-15T05:40:36.920" v="16023" actId="478"/>
          <ac:graphicFrameMkLst>
            <pc:docMk/>
            <pc:sldMk cId="436068888" sldId="381"/>
            <ac:graphicFrameMk id="9" creationId="{EA6E4CD4-3AF0-4DE2-B86C-1644DB16F109}"/>
          </ac:graphicFrameMkLst>
        </pc:graphicFrameChg>
        <pc:graphicFrameChg chg="add del mod">
          <ac:chgData name="Benade, Gerdus" userId="15349777-206e-4d7a-8365-52131a346f04" providerId="ADAL" clId="{4DF22055-9612-4AF6-B78A-866EBDAB335D}" dt="2022-09-15T05:40:27.019" v="16022" actId="21"/>
          <ac:graphicFrameMkLst>
            <pc:docMk/>
            <pc:sldMk cId="436068888" sldId="381"/>
            <ac:graphicFrameMk id="20" creationId="{38EA7689-579A-478F-95DF-1836988189B6}"/>
          </ac:graphicFrameMkLst>
        </pc:graphicFrameChg>
        <pc:graphicFrameChg chg="add del mod">
          <ac:chgData name="Benade, Gerdus" userId="15349777-206e-4d7a-8365-52131a346f04" providerId="ADAL" clId="{4DF22055-9612-4AF6-B78A-866EBDAB335D}" dt="2022-09-15T05:40:27.019" v="16022" actId="21"/>
          <ac:graphicFrameMkLst>
            <pc:docMk/>
            <pc:sldMk cId="436068888" sldId="381"/>
            <ac:graphicFrameMk id="21" creationId="{8B44CA12-E1EE-4606-9FB9-C1643C3AFFC2}"/>
          </ac:graphicFrameMkLst>
        </pc:graphicFrameChg>
        <pc:graphicFrameChg chg="add mod">
          <ac:chgData name="Benade, Gerdus" userId="15349777-206e-4d7a-8365-52131a346f04" providerId="ADAL" clId="{4DF22055-9612-4AF6-B78A-866EBDAB335D}" dt="2022-09-15T05:40:37.702" v="16024"/>
          <ac:graphicFrameMkLst>
            <pc:docMk/>
            <pc:sldMk cId="436068888" sldId="381"/>
            <ac:graphicFrameMk id="28" creationId="{A495B0BB-125E-4167-9EB0-16FB4C32862C}"/>
          </ac:graphicFrameMkLst>
        </pc:graphicFrameChg>
        <pc:graphicFrameChg chg="add mod">
          <ac:chgData name="Benade, Gerdus" userId="15349777-206e-4d7a-8365-52131a346f04" providerId="ADAL" clId="{4DF22055-9612-4AF6-B78A-866EBDAB335D}" dt="2022-09-15T05:40:37.702" v="16024"/>
          <ac:graphicFrameMkLst>
            <pc:docMk/>
            <pc:sldMk cId="436068888" sldId="381"/>
            <ac:graphicFrameMk id="29" creationId="{CBF5B961-F1CE-49B6-B152-3E4B253A2BAF}"/>
          </ac:graphicFrameMkLst>
        </pc:graphicFrameChg>
        <pc:picChg chg="add mod">
          <ac:chgData name="Benade, Gerdus" userId="15349777-206e-4d7a-8365-52131a346f04" providerId="ADAL" clId="{4DF22055-9612-4AF6-B78A-866EBDAB335D}" dt="2022-09-15T05:35:14.676" v="15876" actId="1035"/>
          <ac:picMkLst>
            <pc:docMk/>
            <pc:sldMk cId="436068888" sldId="381"/>
            <ac:picMk id="10" creationId="{C753C286-8FA3-49E2-93AA-DF972E3152D6}"/>
          </ac:picMkLst>
        </pc:picChg>
        <pc:picChg chg="add mod">
          <ac:chgData name="Benade, Gerdus" userId="15349777-206e-4d7a-8365-52131a346f04" providerId="ADAL" clId="{4DF22055-9612-4AF6-B78A-866EBDAB335D}" dt="2022-09-15T05:35:14.676" v="15876" actId="1035"/>
          <ac:picMkLst>
            <pc:docMk/>
            <pc:sldMk cId="436068888" sldId="381"/>
            <ac:picMk id="11" creationId="{B11B7E2F-3070-4E41-82FA-7E40A662B023}"/>
          </ac:picMkLst>
        </pc:picChg>
        <pc:picChg chg="add del mod">
          <ac:chgData name="Benade, Gerdus" userId="15349777-206e-4d7a-8365-52131a346f04" providerId="ADAL" clId="{4DF22055-9612-4AF6-B78A-866EBDAB335D}" dt="2022-09-15T05:40:36.920" v="16023" actId="478"/>
          <ac:picMkLst>
            <pc:docMk/>
            <pc:sldMk cId="436068888" sldId="381"/>
            <ac:picMk id="13" creationId="{AC0C6008-CBA1-427F-9DFE-8C2132C4BF01}"/>
          </ac:picMkLst>
        </pc:picChg>
        <pc:picChg chg="add mod">
          <ac:chgData name="Benade, Gerdus" userId="15349777-206e-4d7a-8365-52131a346f04" providerId="ADAL" clId="{4DF22055-9612-4AF6-B78A-866EBDAB335D}" dt="2022-09-15T05:35:14.676" v="15876" actId="1035"/>
          <ac:picMkLst>
            <pc:docMk/>
            <pc:sldMk cId="436068888" sldId="381"/>
            <ac:picMk id="18" creationId="{FF372432-2E08-4F7E-9606-32DA84B1D34F}"/>
          </ac:picMkLst>
        </pc:picChg>
        <pc:picChg chg="add del mod">
          <ac:chgData name="Benade, Gerdus" userId="15349777-206e-4d7a-8365-52131a346f04" providerId="ADAL" clId="{4DF22055-9612-4AF6-B78A-866EBDAB335D}" dt="2022-09-15T05:40:36.920" v="16023" actId="478"/>
          <ac:picMkLst>
            <pc:docMk/>
            <pc:sldMk cId="436068888" sldId="381"/>
            <ac:picMk id="19" creationId="{1ACC6A56-1F4F-45D9-9280-C27F5716C6A5}"/>
          </ac:picMkLst>
        </pc:picChg>
        <pc:picChg chg="add del mod">
          <ac:chgData name="Benade, Gerdus" userId="15349777-206e-4d7a-8365-52131a346f04" providerId="ADAL" clId="{4DF22055-9612-4AF6-B78A-866EBDAB335D}" dt="2022-09-15T05:40:27.019" v="16022" actId="21"/>
          <ac:picMkLst>
            <pc:docMk/>
            <pc:sldMk cId="436068888" sldId="381"/>
            <ac:picMk id="22" creationId="{89532534-11D3-4C26-9DC2-8F41362C279A}"/>
          </ac:picMkLst>
        </pc:picChg>
        <pc:picChg chg="add del mod">
          <ac:chgData name="Benade, Gerdus" userId="15349777-206e-4d7a-8365-52131a346f04" providerId="ADAL" clId="{4DF22055-9612-4AF6-B78A-866EBDAB335D}" dt="2022-09-15T05:40:27.019" v="16022" actId="21"/>
          <ac:picMkLst>
            <pc:docMk/>
            <pc:sldMk cId="436068888" sldId="381"/>
            <ac:picMk id="23" creationId="{D6479FDB-926A-4BC5-954B-C03E8672C9E6}"/>
          </ac:picMkLst>
        </pc:picChg>
        <pc:picChg chg="add mod">
          <ac:chgData name="Benade, Gerdus" userId="15349777-206e-4d7a-8365-52131a346f04" providerId="ADAL" clId="{4DF22055-9612-4AF6-B78A-866EBDAB335D}" dt="2022-09-15T05:40:37.702" v="16024"/>
          <ac:picMkLst>
            <pc:docMk/>
            <pc:sldMk cId="436068888" sldId="381"/>
            <ac:picMk id="30" creationId="{8B1EBFD3-C18B-4C7B-A523-AC7F4BDD48DD}"/>
          </ac:picMkLst>
        </pc:picChg>
        <pc:picChg chg="add mod">
          <ac:chgData name="Benade, Gerdus" userId="15349777-206e-4d7a-8365-52131a346f04" providerId="ADAL" clId="{4DF22055-9612-4AF6-B78A-866EBDAB335D}" dt="2022-09-15T05:40:37.702" v="16024"/>
          <ac:picMkLst>
            <pc:docMk/>
            <pc:sldMk cId="436068888" sldId="381"/>
            <ac:picMk id="31" creationId="{0B85ECE7-BFB6-4371-A616-9876486F5F1E}"/>
          </ac:picMkLst>
        </pc:picChg>
      </pc:sldChg>
      <pc:sldChg chg="addSp modSp add mod modAnim modNotesTx">
        <pc:chgData name="Benade, Gerdus" userId="15349777-206e-4d7a-8365-52131a346f04" providerId="ADAL" clId="{4DF22055-9612-4AF6-B78A-866EBDAB335D}" dt="2022-09-15T15:18:24.751" v="17723" actId="20577"/>
        <pc:sldMkLst>
          <pc:docMk/>
          <pc:sldMk cId="1421240165" sldId="382"/>
        </pc:sldMkLst>
        <pc:spChg chg="add mod">
          <ac:chgData name="Benade, Gerdus" userId="15349777-206e-4d7a-8365-52131a346f04" providerId="ADAL" clId="{4DF22055-9612-4AF6-B78A-866EBDAB335D}" dt="2022-09-15T05:36:05.781" v="15941" actId="1035"/>
          <ac:spMkLst>
            <pc:docMk/>
            <pc:sldMk cId="1421240165" sldId="382"/>
            <ac:spMk id="12" creationId="{0F9314D2-2F36-43F2-9ACF-11C7B4114D8F}"/>
          </ac:spMkLst>
        </pc:spChg>
        <pc:spChg chg="add mod">
          <ac:chgData name="Benade, Gerdus" userId="15349777-206e-4d7a-8365-52131a346f04" providerId="ADAL" clId="{4DF22055-9612-4AF6-B78A-866EBDAB335D}" dt="2022-09-15T05:36:05.781" v="15941" actId="1035"/>
          <ac:spMkLst>
            <pc:docMk/>
            <pc:sldMk cId="1421240165" sldId="382"/>
            <ac:spMk id="16" creationId="{F1B26D6D-2051-4E68-830C-978C86B20D63}"/>
          </ac:spMkLst>
        </pc:spChg>
        <pc:spChg chg="add mod">
          <ac:chgData name="Benade, Gerdus" userId="15349777-206e-4d7a-8365-52131a346f04" providerId="ADAL" clId="{4DF22055-9612-4AF6-B78A-866EBDAB335D}" dt="2022-09-15T05:36:05.781" v="15941" actId="1035"/>
          <ac:spMkLst>
            <pc:docMk/>
            <pc:sldMk cId="1421240165" sldId="382"/>
            <ac:spMk id="17" creationId="{411BC0F9-DDF1-441B-976F-5AC8B5071830}"/>
          </ac:spMkLst>
        </pc:spChg>
        <pc:spChg chg="add mod">
          <ac:chgData name="Benade, Gerdus" userId="15349777-206e-4d7a-8365-52131a346f04" providerId="ADAL" clId="{4DF22055-9612-4AF6-B78A-866EBDAB335D}" dt="2022-09-15T05:36:05.781" v="15941" actId="1035"/>
          <ac:spMkLst>
            <pc:docMk/>
            <pc:sldMk cId="1421240165" sldId="382"/>
            <ac:spMk id="18" creationId="{9DCEECCA-E900-47D5-8616-C903967F78B5}"/>
          </ac:spMkLst>
        </pc:spChg>
        <pc:spChg chg="add mod">
          <ac:chgData name="Benade, Gerdus" userId="15349777-206e-4d7a-8365-52131a346f04" providerId="ADAL" clId="{4DF22055-9612-4AF6-B78A-866EBDAB335D}" dt="2022-09-15T05:36:05.781" v="15941" actId="1035"/>
          <ac:spMkLst>
            <pc:docMk/>
            <pc:sldMk cId="1421240165" sldId="382"/>
            <ac:spMk id="19" creationId="{A5DD9BB9-D11B-4CE4-9D51-30E6B4432940}"/>
          </ac:spMkLst>
        </pc:spChg>
        <pc:spChg chg="add mod">
          <ac:chgData name="Benade, Gerdus" userId="15349777-206e-4d7a-8365-52131a346f04" providerId="ADAL" clId="{4DF22055-9612-4AF6-B78A-866EBDAB335D}" dt="2022-09-15T05:36:05.781" v="15941" actId="1035"/>
          <ac:spMkLst>
            <pc:docMk/>
            <pc:sldMk cId="1421240165" sldId="382"/>
            <ac:spMk id="20" creationId="{069FDDD1-0FB2-4410-80C2-20AC0A4D5332}"/>
          </ac:spMkLst>
        </pc:spChg>
        <pc:spChg chg="add mod">
          <ac:chgData name="Benade, Gerdus" userId="15349777-206e-4d7a-8365-52131a346f04" providerId="ADAL" clId="{4DF22055-9612-4AF6-B78A-866EBDAB335D}" dt="2022-09-15T05:36:05.781" v="15941" actId="1035"/>
          <ac:spMkLst>
            <pc:docMk/>
            <pc:sldMk cId="1421240165" sldId="382"/>
            <ac:spMk id="21" creationId="{54D9E40A-080B-4F9D-9146-C01C70A5A921}"/>
          </ac:spMkLst>
        </pc:spChg>
        <pc:spChg chg="add mod">
          <ac:chgData name="Benade, Gerdus" userId="15349777-206e-4d7a-8365-52131a346f04" providerId="ADAL" clId="{4DF22055-9612-4AF6-B78A-866EBDAB335D}" dt="2022-09-15T05:36:05.781" v="15941" actId="1035"/>
          <ac:spMkLst>
            <pc:docMk/>
            <pc:sldMk cId="1421240165" sldId="382"/>
            <ac:spMk id="22" creationId="{BC5E2B3D-D987-449B-935D-E5DE06CCE30C}"/>
          </ac:spMkLst>
        </pc:spChg>
        <pc:spChg chg="add mod">
          <ac:chgData name="Benade, Gerdus" userId="15349777-206e-4d7a-8365-52131a346f04" providerId="ADAL" clId="{4DF22055-9612-4AF6-B78A-866EBDAB335D}" dt="2022-09-15T05:36:05.781" v="15941" actId="1035"/>
          <ac:spMkLst>
            <pc:docMk/>
            <pc:sldMk cId="1421240165" sldId="382"/>
            <ac:spMk id="23" creationId="{B8BED64A-83D6-4FD3-B288-3E55C9BAC301}"/>
          </ac:spMkLst>
        </pc:spChg>
        <pc:spChg chg="add mod">
          <ac:chgData name="Benade, Gerdus" userId="15349777-206e-4d7a-8365-52131a346f04" providerId="ADAL" clId="{4DF22055-9612-4AF6-B78A-866EBDAB335D}" dt="2022-09-15T05:36:05.781" v="15941" actId="1035"/>
          <ac:spMkLst>
            <pc:docMk/>
            <pc:sldMk cId="1421240165" sldId="382"/>
            <ac:spMk id="24" creationId="{52766792-E7F1-46DA-9E63-5809AC507EC9}"/>
          </ac:spMkLst>
        </pc:spChg>
        <pc:spChg chg="add mod">
          <ac:chgData name="Benade, Gerdus" userId="15349777-206e-4d7a-8365-52131a346f04" providerId="ADAL" clId="{4DF22055-9612-4AF6-B78A-866EBDAB335D}" dt="2022-09-15T05:36:05.781" v="15941" actId="1035"/>
          <ac:spMkLst>
            <pc:docMk/>
            <pc:sldMk cId="1421240165" sldId="382"/>
            <ac:spMk id="25" creationId="{65D4EAE8-16F2-454C-BDDA-97C1DA243EC0}"/>
          </ac:spMkLst>
        </pc:spChg>
        <pc:spChg chg="add mod">
          <ac:chgData name="Benade, Gerdus" userId="15349777-206e-4d7a-8365-52131a346f04" providerId="ADAL" clId="{4DF22055-9612-4AF6-B78A-866EBDAB335D}" dt="2022-09-15T05:41:39.127" v="16031" actId="20577"/>
          <ac:spMkLst>
            <pc:docMk/>
            <pc:sldMk cId="1421240165" sldId="382"/>
            <ac:spMk id="26" creationId="{BEFD251F-61DA-4ECD-B444-E073F8F076BE}"/>
          </ac:spMkLst>
        </pc:spChg>
        <pc:spChg chg="add mod">
          <ac:chgData name="Benade, Gerdus" userId="15349777-206e-4d7a-8365-52131a346f04" providerId="ADAL" clId="{4DF22055-9612-4AF6-B78A-866EBDAB335D}" dt="2022-09-15T05:36:52.438" v="15946" actId="1076"/>
          <ac:spMkLst>
            <pc:docMk/>
            <pc:sldMk cId="1421240165" sldId="382"/>
            <ac:spMk id="27" creationId="{8D139523-1EE1-43D9-B484-2C89A348D6AB}"/>
          </ac:spMkLst>
        </pc:spChg>
        <pc:spChg chg="add mod">
          <ac:chgData name="Benade, Gerdus" userId="15349777-206e-4d7a-8365-52131a346f04" providerId="ADAL" clId="{4DF22055-9612-4AF6-B78A-866EBDAB335D}" dt="2022-09-15T05:36:38.301" v="15944" actId="1076"/>
          <ac:spMkLst>
            <pc:docMk/>
            <pc:sldMk cId="1421240165" sldId="382"/>
            <ac:spMk id="28" creationId="{0FDE423F-FB75-4C52-AF72-BE6CA4ABBF49}"/>
          </ac:spMkLst>
        </pc:spChg>
        <pc:graphicFrameChg chg="add mod">
          <ac:chgData name="Benade, Gerdus" userId="15349777-206e-4d7a-8365-52131a346f04" providerId="ADAL" clId="{4DF22055-9612-4AF6-B78A-866EBDAB335D}" dt="2022-09-15T05:36:05.781" v="15941" actId="1035"/>
          <ac:graphicFrameMkLst>
            <pc:docMk/>
            <pc:sldMk cId="1421240165" sldId="382"/>
            <ac:graphicFrameMk id="6" creationId="{8151E792-DB4A-4657-A451-34E18428B9D3}"/>
          </ac:graphicFrameMkLst>
        </pc:graphicFrameChg>
        <pc:graphicFrameChg chg="add mod">
          <ac:chgData name="Benade, Gerdus" userId="15349777-206e-4d7a-8365-52131a346f04" providerId="ADAL" clId="{4DF22055-9612-4AF6-B78A-866EBDAB335D}" dt="2022-09-15T05:36:05.781" v="15941" actId="1035"/>
          <ac:graphicFrameMkLst>
            <pc:docMk/>
            <pc:sldMk cId="1421240165" sldId="382"/>
            <ac:graphicFrameMk id="9" creationId="{F6A4641E-CC52-4C82-A627-6DA32C4579F9}"/>
          </ac:graphicFrameMkLst>
        </pc:graphicFrameChg>
        <pc:picChg chg="add mod">
          <ac:chgData name="Benade, Gerdus" userId="15349777-206e-4d7a-8365-52131a346f04" providerId="ADAL" clId="{4DF22055-9612-4AF6-B78A-866EBDAB335D}" dt="2022-09-15T05:36:05.781" v="15941" actId="1035"/>
          <ac:picMkLst>
            <pc:docMk/>
            <pc:sldMk cId="1421240165" sldId="382"/>
            <ac:picMk id="10" creationId="{10E51CD6-BF20-4528-A0E4-E6DB1FFEA464}"/>
          </ac:picMkLst>
        </pc:picChg>
        <pc:picChg chg="add mod">
          <ac:chgData name="Benade, Gerdus" userId="15349777-206e-4d7a-8365-52131a346f04" providerId="ADAL" clId="{4DF22055-9612-4AF6-B78A-866EBDAB335D}" dt="2022-09-15T05:36:05.781" v="15941" actId="1035"/>
          <ac:picMkLst>
            <pc:docMk/>
            <pc:sldMk cId="1421240165" sldId="382"/>
            <ac:picMk id="11" creationId="{590C795B-B626-4182-B10F-1C124B31DB82}"/>
          </ac:picMkLst>
        </pc:picChg>
        <pc:picChg chg="add mod">
          <ac:chgData name="Benade, Gerdus" userId="15349777-206e-4d7a-8365-52131a346f04" providerId="ADAL" clId="{4DF22055-9612-4AF6-B78A-866EBDAB335D}" dt="2022-09-15T05:36:05.781" v="15941" actId="1035"/>
          <ac:picMkLst>
            <pc:docMk/>
            <pc:sldMk cId="1421240165" sldId="382"/>
            <ac:picMk id="13" creationId="{7447DC33-9C65-4D93-99B7-F0E1B661860D}"/>
          </ac:picMkLst>
        </pc:picChg>
        <pc:picChg chg="add mod">
          <ac:chgData name="Benade, Gerdus" userId="15349777-206e-4d7a-8365-52131a346f04" providerId="ADAL" clId="{4DF22055-9612-4AF6-B78A-866EBDAB335D}" dt="2022-09-15T05:36:05.781" v="15941" actId="1035"/>
          <ac:picMkLst>
            <pc:docMk/>
            <pc:sldMk cId="1421240165" sldId="382"/>
            <ac:picMk id="14" creationId="{573098F2-4183-4EC9-9C88-2E07570030D0}"/>
          </ac:picMkLst>
        </pc:picChg>
        <pc:picChg chg="add mod">
          <ac:chgData name="Benade, Gerdus" userId="15349777-206e-4d7a-8365-52131a346f04" providerId="ADAL" clId="{4DF22055-9612-4AF6-B78A-866EBDAB335D}" dt="2022-09-15T05:36:05.781" v="15941" actId="1035"/>
          <ac:picMkLst>
            <pc:docMk/>
            <pc:sldMk cId="1421240165" sldId="382"/>
            <ac:picMk id="15" creationId="{A920D26D-FA8E-4B33-B640-1CA729BA064F}"/>
          </ac:picMkLst>
        </pc:picChg>
      </pc:sldChg>
      <pc:sldChg chg="add mod modShow">
        <pc:chgData name="Benade, Gerdus" userId="15349777-206e-4d7a-8365-52131a346f04" providerId="ADAL" clId="{4DF22055-9612-4AF6-B78A-866EBDAB335D}" dt="2022-09-15T05:37:11.513" v="15947" actId="729"/>
        <pc:sldMkLst>
          <pc:docMk/>
          <pc:sldMk cId="3781701921" sldId="383"/>
        </pc:sldMkLst>
      </pc:sldChg>
      <pc:sldMasterChg chg="modSldLayout">
        <pc:chgData name="Benade, Gerdus" userId="15349777-206e-4d7a-8365-52131a346f04" providerId="ADAL" clId="{4DF22055-9612-4AF6-B78A-866EBDAB335D}" dt="2022-09-13T02:29:02.860" v="2830" actId="14100"/>
        <pc:sldMasterMkLst>
          <pc:docMk/>
          <pc:sldMasterMk cId="4177908053" sldId="2147483648"/>
        </pc:sldMasterMkLst>
        <pc:sldLayoutChg chg="modSp mod">
          <pc:chgData name="Benade, Gerdus" userId="15349777-206e-4d7a-8365-52131a346f04" providerId="ADAL" clId="{4DF22055-9612-4AF6-B78A-866EBDAB335D}" dt="2022-09-13T02:29:02.860" v="2830" actId="14100"/>
          <pc:sldLayoutMkLst>
            <pc:docMk/>
            <pc:sldMasterMk cId="4177908053" sldId="2147483648"/>
            <pc:sldLayoutMk cId="2509212548" sldId="2147483650"/>
          </pc:sldLayoutMkLst>
          <pc:spChg chg="mod">
            <ac:chgData name="Benade, Gerdus" userId="15349777-206e-4d7a-8365-52131a346f04" providerId="ADAL" clId="{4DF22055-9612-4AF6-B78A-866EBDAB335D}" dt="2022-09-13T02:28:58.843" v="2829" actId="14100"/>
            <ac:spMkLst>
              <pc:docMk/>
              <pc:sldMasterMk cId="4177908053" sldId="2147483648"/>
              <pc:sldLayoutMk cId="2509212548" sldId="2147483650"/>
              <ac:spMk id="2" creationId="{00000000-0000-0000-0000-000000000000}"/>
            </ac:spMkLst>
          </pc:spChg>
          <pc:spChg chg="mod">
            <ac:chgData name="Benade, Gerdus" userId="15349777-206e-4d7a-8365-52131a346f04" providerId="ADAL" clId="{4DF22055-9612-4AF6-B78A-866EBDAB335D}" dt="2022-09-13T02:29:02.860" v="2830" actId="14100"/>
            <ac:spMkLst>
              <pc:docMk/>
              <pc:sldMasterMk cId="4177908053" sldId="2147483648"/>
              <pc:sldLayoutMk cId="2509212548" sldId="2147483650"/>
              <ac:spMk id="3" creationId="{00000000-0000-0000-0000-000000000000}"/>
            </ac:spMkLst>
          </pc:spChg>
        </pc:sldLayoutChg>
      </pc:sldMasterChg>
    </pc:docChg>
  </pc:docChgLst>
  <pc:docChgLst>
    <pc:chgData name="Benade, Gerdus" userId="15349777-206e-4d7a-8365-52131a346f04" providerId="ADAL" clId="{A9F11CE9-14EE-47A3-87CD-63FCB0A41D12}"/>
    <pc:docChg chg="undo custSel addSld delSld modSld sldOrd modMainMaster">
      <pc:chgData name="Benade, Gerdus" userId="15349777-206e-4d7a-8365-52131a346f04" providerId="ADAL" clId="{A9F11CE9-14EE-47A3-87CD-63FCB0A41D12}" dt="2022-10-07T15:07:44.369" v="20449" actId="20577"/>
      <pc:docMkLst>
        <pc:docMk/>
      </pc:docMkLst>
      <pc:sldChg chg="addSp delSp modSp mod">
        <pc:chgData name="Benade, Gerdus" userId="15349777-206e-4d7a-8365-52131a346f04" providerId="ADAL" clId="{A9F11CE9-14EE-47A3-87CD-63FCB0A41D12}" dt="2022-10-07T01:41:21.312" v="18326" actId="20577"/>
        <pc:sldMkLst>
          <pc:docMk/>
          <pc:sldMk cId="3778538757" sldId="256"/>
        </pc:sldMkLst>
        <pc:spChg chg="mod">
          <ac:chgData name="Benade, Gerdus" userId="15349777-206e-4d7a-8365-52131a346f04" providerId="ADAL" clId="{A9F11CE9-14EE-47A3-87CD-63FCB0A41D12}" dt="2022-10-07T01:41:21.312" v="18326" actId="20577"/>
          <ac:spMkLst>
            <pc:docMk/>
            <pc:sldMk cId="3778538757" sldId="256"/>
            <ac:spMk id="2" creationId="{00000000-0000-0000-0000-000000000000}"/>
          </ac:spMkLst>
        </pc:spChg>
        <pc:spChg chg="mod">
          <ac:chgData name="Benade, Gerdus" userId="15349777-206e-4d7a-8365-52131a346f04" providerId="ADAL" clId="{A9F11CE9-14EE-47A3-87CD-63FCB0A41D12}" dt="2022-10-05T06:24:57.221" v="5483" actId="207"/>
          <ac:spMkLst>
            <pc:docMk/>
            <pc:sldMk cId="3778538757" sldId="256"/>
            <ac:spMk id="3" creationId="{00000000-0000-0000-0000-000000000000}"/>
          </ac:spMkLst>
        </pc:spChg>
        <pc:spChg chg="add mod">
          <ac:chgData name="Benade, Gerdus" userId="15349777-206e-4d7a-8365-52131a346f04" providerId="ADAL" clId="{A9F11CE9-14EE-47A3-87CD-63FCB0A41D12}" dt="2022-10-05T06:23:19.989" v="5479" actId="1076"/>
          <ac:spMkLst>
            <pc:docMk/>
            <pc:sldMk cId="3778538757" sldId="256"/>
            <ac:spMk id="4" creationId="{CFF11A90-5FE5-48E3-B460-328B576D4054}"/>
          </ac:spMkLst>
        </pc:spChg>
        <pc:picChg chg="add del mod ord">
          <ac:chgData name="Benade, Gerdus" userId="15349777-206e-4d7a-8365-52131a346f04" providerId="ADAL" clId="{A9F11CE9-14EE-47A3-87CD-63FCB0A41D12}" dt="2022-10-05T06:13:13.607" v="5445" actId="21"/>
          <ac:picMkLst>
            <pc:docMk/>
            <pc:sldMk cId="3778538757" sldId="256"/>
            <ac:picMk id="5" creationId="{D23D8EDF-B801-4D9B-9A66-4C810B62A24D}"/>
          </ac:picMkLst>
        </pc:picChg>
      </pc:sldChg>
      <pc:sldChg chg="del">
        <pc:chgData name="Benade, Gerdus" userId="15349777-206e-4d7a-8365-52131a346f04" providerId="ADAL" clId="{A9F11CE9-14EE-47A3-87CD-63FCB0A41D12}" dt="2022-10-05T02:57:55.342" v="108" actId="47"/>
        <pc:sldMkLst>
          <pc:docMk/>
          <pc:sldMk cId="1671284584" sldId="270"/>
        </pc:sldMkLst>
      </pc:sldChg>
      <pc:sldChg chg="del">
        <pc:chgData name="Benade, Gerdus" userId="15349777-206e-4d7a-8365-52131a346f04" providerId="ADAL" clId="{A9F11CE9-14EE-47A3-87CD-63FCB0A41D12}" dt="2022-10-05T02:57:55.342" v="108" actId="47"/>
        <pc:sldMkLst>
          <pc:docMk/>
          <pc:sldMk cId="2422956788" sldId="335"/>
        </pc:sldMkLst>
      </pc:sldChg>
      <pc:sldChg chg="del">
        <pc:chgData name="Benade, Gerdus" userId="15349777-206e-4d7a-8365-52131a346f04" providerId="ADAL" clId="{A9F11CE9-14EE-47A3-87CD-63FCB0A41D12}" dt="2022-10-05T02:57:55.342" v="108" actId="47"/>
        <pc:sldMkLst>
          <pc:docMk/>
          <pc:sldMk cId="1822660216" sldId="336"/>
        </pc:sldMkLst>
      </pc:sldChg>
      <pc:sldChg chg="del">
        <pc:chgData name="Benade, Gerdus" userId="15349777-206e-4d7a-8365-52131a346f04" providerId="ADAL" clId="{A9F11CE9-14EE-47A3-87CD-63FCB0A41D12}" dt="2022-10-05T02:57:55.342" v="108" actId="47"/>
        <pc:sldMkLst>
          <pc:docMk/>
          <pc:sldMk cId="601509241" sldId="338"/>
        </pc:sldMkLst>
      </pc:sldChg>
      <pc:sldChg chg="del">
        <pc:chgData name="Benade, Gerdus" userId="15349777-206e-4d7a-8365-52131a346f04" providerId="ADAL" clId="{A9F11CE9-14EE-47A3-87CD-63FCB0A41D12}" dt="2022-10-05T02:58:01.642" v="109" actId="47"/>
        <pc:sldMkLst>
          <pc:docMk/>
          <pc:sldMk cId="3838607557" sldId="340"/>
        </pc:sldMkLst>
      </pc:sldChg>
      <pc:sldChg chg="del">
        <pc:chgData name="Benade, Gerdus" userId="15349777-206e-4d7a-8365-52131a346f04" providerId="ADAL" clId="{A9F11CE9-14EE-47A3-87CD-63FCB0A41D12}" dt="2022-10-05T02:58:01.642" v="109" actId="47"/>
        <pc:sldMkLst>
          <pc:docMk/>
          <pc:sldMk cId="3571880266" sldId="341"/>
        </pc:sldMkLst>
      </pc:sldChg>
      <pc:sldChg chg="del">
        <pc:chgData name="Benade, Gerdus" userId="15349777-206e-4d7a-8365-52131a346f04" providerId="ADAL" clId="{A9F11CE9-14EE-47A3-87CD-63FCB0A41D12}" dt="2022-10-05T02:57:55.342" v="108" actId="47"/>
        <pc:sldMkLst>
          <pc:docMk/>
          <pc:sldMk cId="1140839159" sldId="342"/>
        </pc:sldMkLst>
      </pc:sldChg>
      <pc:sldChg chg="del">
        <pc:chgData name="Benade, Gerdus" userId="15349777-206e-4d7a-8365-52131a346f04" providerId="ADAL" clId="{A9F11CE9-14EE-47A3-87CD-63FCB0A41D12}" dt="2022-10-05T02:57:55.342" v="108" actId="47"/>
        <pc:sldMkLst>
          <pc:docMk/>
          <pc:sldMk cId="717692723" sldId="343"/>
        </pc:sldMkLst>
      </pc:sldChg>
      <pc:sldChg chg="del">
        <pc:chgData name="Benade, Gerdus" userId="15349777-206e-4d7a-8365-52131a346f04" providerId="ADAL" clId="{A9F11CE9-14EE-47A3-87CD-63FCB0A41D12}" dt="2022-10-05T02:57:55.342" v="108" actId="47"/>
        <pc:sldMkLst>
          <pc:docMk/>
          <pc:sldMk cId="1125181447" sldId="344"/>
        </pc:sldMkLst>
      </pc:sldChg>
      <pc:sldChg chg="del">
        <pc:chgData name="Benade, Gerdus" userId="15349777-206e-4d7a-8365-52131a346f04" providerId="ADAL" clId="{A9F11CE9-14EE-47A3-87CD-63FCB0A41D12}" dt="2022-10-05T02:57:55.342" v="108" actId="47"/>
        <pc:sldMkLst>
          <pc:docMk/>
          <pc:sldMk cId="1162598666" sldId="345"/>
        </pc:sldMkLst>
      </pc:sldChg>
      <pc:sldChg chg="mod modShow">
        <pc:chgData name="Benade, Gerdus" userId="15349777-206e-4d7a-8365-52131a346f04" providerId="ADAL" clId="{A9F11CE9-14EE-47A3-87CD-63FCB0A41D12}" dt="2022-10-05T02:58:17.840" v="110" actId="729"/>
        <pc:sldMkLst>
          <pc:docMk/>
          <pc:sldMk cId="1520506211" sldId="346"/>
        </pc:sldMkLst>
      </pc:sldChg>
      <pc:sldChg chg="del">
        <pc:chgData name="Benade, Gerdus" userId="15349777-206e-4d7a-8365-52131a346f04" providerId="ADAL" clId="{A9F11CE9-14EE-47A3-87CD-63FCB0A41D12}" dt="2022-10-05T02:57:55.342" v="108" actId="47"/>
        <pc:sldMkLst>
          <pc:docMk/>
          <pc:sldMk cId="1687455583" sldId="347"/>
        </pc:sldMkLst>
      </pc:sldChg>
      <pc:sldChg chg="mod modShow">
        <pc:chgData name="Benade, Gerdus" userId="15349777-206e-4d7a-8365-52131a346f04" providerId="ADAL" clId="{A9F11CE9-14EE-47A3-87CD-63FCB0A41D12}" dt="2022-10-05T02:58:17.840" v="110" actId="729"/>
        <pc:sldMkLst>
          <pc:docMk/>
          <pc:sldMk cId="1818967834" sldId="348"/>
        </pc:sldMkLst>
      </pc:sldChg>
      <pc:sldChg chg="del">
        <pc:chgData name="Benade, Gerdus" userId="15349777-206e-4d7a-8365-52131a346f04" providerId="ADAL" clId="{A9F11CE9-14EE-47A3-87CD-63FCB0A41D12}" dt="2022-10-05T02:58:01.642" v="109" actId="47"/>
        <pc:sldMkLst>
          <pc:docMk/>
          <pc:sldMk cId="2332855898" sldId="349"/>
        </pc:sldMkLst>
      </pc:sldChg>
      <pc:sldChg chg="del">
        <pc:chgData name="Benade, Gerdus" userId="15349777-206e-4d7a-8365-52131a346f04" providerId="ADAL" clId="{A9F11CE9-14EE-47A3-87CD-63FCB0A41D12}" dt="2022-10-05T02:57:43.499" v="107" actId="47"/>
        <pc:sldMkLst>
          <pc:docMk/>
          <pc:sldMk cId="3270172761" sldId="350"/>
        </pc:sldMkLst>
      </pc:sldChg>
      <pc:sldChg chg="addSp delSp modSp mod">
        <pc:chgData name="Benade, Gerdus" userId="15349777-206e-4d7a-8365-52131a346f04" providerId="ADAL" clId="{A9F11CE9-14EE-47A3-87CD-63FCB0A41D12}" dt="2022-10-05T06:06:07.948" v="5253" actId="20577"/>
        <pc:sldMkLst>
          <pc:docMk/>
          <pc:sldMk cId="3508885076" sldId="351"/>
        </pc:sldMkLst>
        <pc:spChg chg="mod">
          <ac:chgData name="Benade, Gerdus" userId="15349777-206e-4d7a-8365-52131a346f04" providerId="ADAL" clId="{A9F11CE9-14EE-47A3-87CD-63FCB0A41D12}" dt="2022-10-05T06:06:07.948" v="5253" actId="20577"/>
          <ac:spMkLst>
            <pc:docMk/>
            <pc:sldMk cId="3508885076" sldId="351"/>
            <ac:spMk id="2" creationId="{FE99E072-4A70-4E50-8E37-0F7C87E357C0}"/>
          </ac:spMkLst>
        </pc:spChg>
        <pc:spChg chg="add del mod">
          <ac:chgData name="Benade, Gerdus" userId="15349777-206e-4d7a-8365-52131a346f04" providerId="ADAL" clId="{A9F11CE9-14EE-47A3-87CD-63FCB0A41D12}" dt="2022-10-05T02:56:16.702" v="54" actId="478"/>
          <ac:spMkLst>
            <pc:docMk/>
            <pc:sldMk cId="3508885076" sldId="351"/>
            <ac:spMk id="3" creationId="{DCF210B2-0614-47E0-B445-D1CBD94A7C89}"/>
          </ac:spMkLst>
        </pc:spChg>
        <pc:spChg chg="mod">
          <ac:chgData name="Benade, Gerdus" userId="15349777-206e-4d7a-8365-52131a346f04" providerId="ADAL" clId="{A9F11CE9-14EE-47A3-87CD-63FCB0A41D12}" dt="2022-10-05T03:00:07.225" v="155" actId="1036"/>
          <ac:spMkLst>
            <pc:docMk/>
            <pc:sldMk cId="3508885076" sldId="351"/>
            <ac:spMk id="4" creationId="{CE687CB2-24DC-4A13-ABB7-E3F750085CE8}"/>
          </ac:spMkLst>
        </pc:spChg>
        <pc:spChg chg="del">
          <ac:chgData name="Benade, Gerdus" userId="15349777-206e-4d7a-8365-52131a346f04" providerId="ADAL" clId="{A9F11CE9-14EE-47A3-87CD-63FCB0A41D12}" dt="2022-10-05T02:57:02.002" v="63" actId="478"/>
          <ac:spMkLst>
            <pc:docMk/>
            <pc:sldMk cId="3508885076" sldId="351"/>
            <ac:spMk id="7" creationId="{841E91BF-5EC5-411A-86DD-B64080A52B11}"/>
          </ac:spMkLst>
        </pc:spChg>
        <pc:picChg chg="add mod">
          <ac:chgData name="Benade, Gerdus" userId="15349777-206e-4d7a-8365-52131a346f04" providerId="ADAL" clId="{A9F11CE9-14EE-47A3-87CD-63FCB0A41D12}" dt="2022-10-05T03:00:07.225" v="155" actId="1036"/>
          <ac:picMkLst>
            <pc:docMk/>
            <pc:sldMk cId="3508885076" sldId="351"/>
            <ac:picMk id="5" creationId="{DE5C499D-8464-462E-B0CE-45BB7168D656}"/>
          </ac:picMkLst>
        </pc:picChg>
        <pc:picChg chg="del">
          <ac:chgData name="Benade, Gerdus" userId="15349777-206e-4d7a-8365-52131a346f04" providerId="ADAL" clId="{A9F11CE9-14EE-47A3-87CD-63FCB0A41D12}" dt="2022-10-05T02:56:13.074" v="53" actId="478"/>
          <ac:picMkLst>
            <pc:docMk/>
            <pc:sldMk cId="3508885076" sldId="351"/>
            <ac:picMk id="1026" creationId="{1A108221-B237-46BF-AB01-4E1C7DFC24B4}"/>
          </ac:picMkLst>
        </pc:picChg>
        <pc:picChg chg="del">
          <ac:chgData name="Benade, Gerdus" userId="15349777-206e-4d7a-8365-52131a346f04" providerId="ADAL" clId="{A9F11CE9-14EE-47A3-87CD-63FCB0A41D12}" dt="2022-10-05T02:56:18.164" v="55" actId="478"/>
          <ac:picMkLst>
            <pc:docMk/>
            <pc:sldMk cId="3508885076" sldId="351"/>
            <ac:picMk id="1028" creationId="{F504660A-D869-4000-B861-23381BAD7123}"/>
          </ac:picMkLst>
        </pc:picChg>
      </pc:sldChg>
      <pc:sldChg chg="mod ord modShow">
        <pc:chgData name="Benade, Gerdus" userId="15349777-206e-4d7a-8365-52131a346f04" providerId="ADAL" clId="{A9F11CE9-14EE-47A3-87CD-63FCB0A41D12}" dt="2022-10-05T02:58:17.840" v="110" actId="729"/>
        <pc:sldMkLst>
          <pc:docMk/>
          <pc:sldMk cId="1646291469" sldId="352"/>
        </pc:sldMkLst>
      </pc:sldChg>
      <pc:sldChg chg="del">
        <pc:chgData name="Benade, Gerdus" userId="15349777-206e-4d7a-8365-52131a346f04" providerId="ADAL" clId="{A9F11CE9-14EE-47A3-87CD-63FCB0A41D12}" dt="2022-10-05T02:57:43.499" v="107" actId="47"/>
        <pc:sldMkLst>
          <pc:docMk/>
          <pc:sldMk cId="1168795868" sldId="353"/>
        </pc:sldMkLst>
      </pc:sldChg>
      <pc:sldChg chg="del">
        <pc:chgData name="Benade, Gerdus" userId="15349777-206e-4d7a-8365-52131a346f04" providerId="ADAL" clId="{A9F11CE9-14EE-47A3-87CD-63FCB0A41D12}" dt="2022-10-05T02:57:55.342" v="108" actId="47"/>
        <pc:sldMkLst>
          <pc:docMk/>
          <pc:sldMk cId="1172376435" sldId="354"/>
        </pc:sldMkLst>
      </pc:sldChg>
      <pc:sldChg chg="del">
        <pc:chgData name="Benade, Gerdus" userId="15349777-206e-4d7a-8365-52131a346f04" providerId="ADAL" clId="{A9F11CE9-14EE-47A3-87CD-63FCB0A41D12}" dt="2022-10-05T02:57:55.342" v="108" actId="47"/>
        <pc:sldMkLst>
          <pc:docMk/>
          <pc:sldMk cId="882440536" sldId="355"/>
        </pc:sldMkLst>
      </pc:sldChg>
      <pc:sldChg chg="del">
        <pc:chgData name="Benade, Gerdus" userId="15349777-206e-4d7a-8365-52131a346f04" providerId="ADAL" clId="{A9F11CE9-14EE-47A3-87CD-63FCB0A41D12}" dt="2022-10-05T02:57:55.342" v="108" actId="47"/>
        <pc:sldMkLst>
          <pc:docMk/>
          <pc:sldMk cId="2654872719" sldId="357"/>
        </pc:sldMkLst>
      </pc:sldChg>
      <pc:sldChg chg="del">
        <pc:chgData name="Benade, Gerdus" userId="15349777-206e-4d7a-8365-52131a346f04" providerId="ADAL" clId="{A9F11CE9-14EE-47A3-87CD-63FCB0A41D12}" dt="2022-10-05T02:57:55.342" v="108" actId="47"/>
        <pc:sldMkLst>
          <pc:docMk/>
          <pc:sldMk cId="2853528623" sldId="358"/>
        </pc:sldMkLst>
      </pc:sldChg>
      <pc:sldChg chg="del">
        <pc:chgData name="Benade, Gerdus" userId="15349777-206e-4d7a-8365-52131a346f04" providerId="ADAL" clId="{A9F11CE9-14EE-47A3-87CD-63FCB0A41D12}" dt="2022-10-05T02:57:55.342" v="108" actId="47"/>
        <pc:sldMkLst>
          <pc:docMk/>
          <pc:sldMk cId="3133838608" sldId="359"/>
        </pc:sldMkLst>
      </pc:sldChg>
      <pc:sldChg chg="del">
        <pc:chgData name="Benade, Gerdus" userId="15349777-206e-4d7a-8365-52131a346f04" providerId="ADAL" clId="{A9F11CE9-14EE-47A3-87CD-63FCB0A41D12}" dt="2022-10-05T02:57:55.342" v="108" actId="47"/>
        <pc:sldMkLst>
          <pc:docMk/>
          <pc:sldMk cId="3416884205" sldId="360"/>
        </pc:sldMkLst>
      </pc:sldChg>
      <pc:sldChg chg="del">
        <pc:chgData name="Benade, Gerdus" userId="15349777-206e-4d7a-8365-52131a346f04" providerId="ADAL" clId="{A9F11CE9-14EE-47A3-87CD-63FCB0A41D12}" dt="2022-10-05T02:57:55.342" v="108" actId="47"/>
        <pc:sldMkLst>
          <pc:docMk/>
          <pc:sldMk cId="1025136820" sldId="361"/>
        </pc:sldMkLst>
      </pc:sldChg>
      <pc:sldChg chg="del">
        <pc:chgData name="Benade, Gerdus" userId="15349777-206e-4d7a-8365-52131a346f04" providerId="ADAL" clId="{A9F11CE9-14EE-47A3-87CD-63FCB0A41D12}" dt="2022-10-05T02:57:55.342" v="108" actId="47"/>
        <pc:sldMkLst>
          <pc:docMk/>
          <pc:sldMk cId="872410067" sldId="362"/>
        </pc:sldMkLst>
      </pc:sldChg>
      <pc:sldChg chg="del">
        <pc:chgData name="Benade, Gerdus" userId="15349777-206e-4d7a-8365-52131a346f04" providerId="ADAL" clId="{A9F11CE9-14EE-47A3-87CD-63FCB0A41D12}" dt="2022-10-05T02:57:55.342" v="108" actId="47"/>
        <pc:sldMkLst>
          <pc:docMk/>
          <pc:sldMk cId="3985550204" sldId="364"/>
        </pc:sldMkLst>
      </pc:sldChg>
      <pc:sldChg chg="del">
        <pc:chgData name="Benade, Gerdus" userId="15349777-206e-4d7a-8365-52131a346f04" providerId="ADAL" clId="{A9F11CE9-14EE-47A3-87CD-63FCB0A41D12}" dt="2022-10-05T02:57:55.342" v="108" actId="47"/>
        <pc:sldMkLst>
          <pc:docMk/>
          <pc:sldMk cId="3625557007" sldId="365"/>
        </pc:sldMkLst>
      </pc:sldChg>
      <pc:sldChg chg="del">
        <pc:chgData name="Benade, Gerdus" userId="15349777-206e-4d7a-8365-52131a346f04" providerId="ADAL" clId="{A9F11CE9-14EE-47A3-87CD-63FCB0A41D12}" dt="2022-10-05T02:57:55.342" v="108" actId="47"/>
        <pc:sldMkLst>
          <pc:docMk/>
          <pc:sldMk cId="2977527274" sldId="366"/>
        </pc:sldMkLst>
      </pc:sldChg>
      <pc:sldChg chg="del">
        <pc:chgData name="Benade, Gerdus" userId="15349777-206e-4d7a-8365-52131a346f04" providerId="ADAL" clId="{A9F11CE9-14EE-47A3-87CD-63FCB0A41D12}" dt="2022-10-05T02:57:55.342" v="108" actId="47"/>
        <pc:sldMkLst>
          <pc:docMk/>
          <pc:sldMk cId="3648803557" sldId="367"/>
        </pc:sldMkLst>
      </pc:sldChg>
      <pc:sldChg chg="del">
        <pc:chgData name="Benade, Gerdus" userId="15349777-206e-4d7a-8365-52131a346f04" providerId="ADAL" clId="{A9F11CE9-14EE-47A3-87CD-63FCB0A41D12}" dt="2022-10-05T02:57:55.342" v="108" actId="47"/>
        <pc:sldMkLst>
          <pc:docMk/>
          <pc:sldMk cId="1757489563" sldId="368"/>
        </pc:sldMkLst>
      </pc:sldChg>
      <pc:sldChg chg="del">
        <pc:chgData name="Benade, Gerdus" userId="15349777-206e-4d7a-8365-52131a346f04" providerId="ADAL" clId="{A9F11CE9-14EE-47A3-87CD-63FCB0A41D12}" dt="2022-10-05T02:57:55.342" v="108" actId="47"/>
        <pc:sldMkLst>
          <pc:docMk/>
          <pc:sldMk cId="249846394" sldId="369"/>
        </pc:sldMkLst>
      </pc:sldChg>
      <pc:sldChg chg="del">
        <pc:chgData name="Benade, Gerdus" userId="15349777-206e-4d7a-8365-52131a346f04" providerId="ADAL" clId="{A9F11CE9-14EE-47A3-87CD-63FCB0A41D12}" dt="2022-10-05T02:57:55.342" v="108" actId="47"/>
        <pc:sldMkLst>
          <pc:docMk/>
          <pc:sldMk cId="3851143486" sldId="371"/>
        </pc:sldMkLst>
      </pc:sldChg>
      <pc:sldChg chg="del">
        <pc:chgData name="Benade, Gerdus" userId="15349777-206e-4d7a-8365-52131a346f04" providerId="ADAL" clId="{A9F11CE9-14EE-47A3-87CD-63FCB0A41D12}" dt="2022-10-05T02:57:55.342" v="108" actId="47"/>
        <pc:sldMkLst>
          <pc:docMk/>
          <pc:sldMk cId="1515663973" sldId="372"/>
        </pc:sldMkLst>
      </pc:sldChg>
      <pc:sldChg chg="del">
        <pc:chgData name="Benade, Gerdus" userId="15349777-206e-4d7a-8365-52131a346f04" providerId="ADAL" clId="{A9F11CE9-14EE-47A3-87CD-63FCB0A41D12}" dt="2022-10-05T02:57:55.342" v="108" actId="47"/>
        <pc:sldMkLst>
          <pc:docMk/>
          <pc:sldMk cId="2015175582" sldId="373"/>
        </pc:sldMkLst>
      </pc:sldChg>
      <pc:sldChg chg="del">
        <pc:chgData name="Benade, Gerdus" userId="15349777-206e-4d7a-8365-52131a346f04" providerId="ADAL" clId="{A9F11CE9-14EE-47A3-87CD-63FCB0A41D12}" dt="2022-10-05T02:57:55.342" v="108" actId="47"/>
        <pc:sldMkLst>
          <pc:docMk/>
          <pc:sldMk cId="3047716776" sldId="374"/>
        </pc:sldMkLst>
      </pc:sldChg>
      <pc:sldChg chg="del">
        <pc:chgData name="Benade, Gerdus" userId="15349777-206e-4d7a-8365-52131a346f04" providerId="ADAL" clId="{A9F11CE9-14EE-47A3-87CD-63FCB0A41D12}" dt="2022-10-05T02:58:01.642" v="109" actId="47"/>
        <pc:sldMkLst>
          <pc:docMk/>
          <pc:sldMk cId="4238185709" sldId="375"/>
        </pc:sldMkLst>
      </pc:sldChg>
      <pc:sldChg chg="del">
        <pc:chgData name="Benade, Gerdus" userId="15349777-206e-4d7a-8365-52131a346f04" providerId="ADAL" clId="{A9F11CE9-14EE-47A3-87CD-63FCB0A41D12}" dt="2022-10-05T02:58:01.642" v="109" actId="47"/>
        <pc:sldMkLst>
          <pc:docMk/>
          <pc:sldMk cId="2877150830" sldId="376"/>
        </pc:sldMkLst>
      </pc:sldChg>
      <pc:sldChg chg="del">
        <pc:chgData name="Benade, Gerdus" userId="15349777-206e-4d7a-8365-52131a346f04" providerId="ADAL" clId="{A9F11CE9-14EE-47A3-87CD-63FCB0A41D12}" dt="2022-10-05T02:57:43.499" v="107" actId="47"/>
        <pc:sldMkLst>
          <pc:docMk/>
          <pc:sldMk cId="4171599841" sldId="377"/>
        </pc:sldMkLst>
      </pc:sldChg>
      <pc:sldChg chg="del">
        <pc:chgData name="Benade, Gerdus" userId="15349777-206e-4d7a-8365-52131a346f04" providerId="ADAL" clId="{A9F11CE9-14EE-47A3-87CD-63FCB0A41D12}" dt="2022-10-05T02:57:43.499" v="107" actId="47"/>
        <pc:sldMkLst>
          <pc:docMk/>
          <pc:sldMk cId="1283100380" sldId="378"/>
        </pc:sldMkLst>
      </pc:sldChg>
      <pc:sldChg chg="del">
        <pc:chgData name="Benade, Gerdus" userId="15349777-206e-4d7a-8365-52131a346f04" providerId="ADAL" clId="{A9F11CE9-14EE-47A3-87CD-63FCB0A41D12}" dt="2022-10-05T02:57:43.499" v="107" actId="47"/>
        <pc:sldMkLst>
          <pc:docMk/>
          <pc:sldMk cId="1341413447" sldId="379"/>
        </pc:sldMkLst>
      </pc:sldChg>
      <pc:sldChg chg="del">
        <pc:chgData name="Benade, Gerdus" userId="15349777-206e-4d7a-8365-52131a346f04" providerId="ADAL" clId="{A9F11CE9-14EE-47A3-87CD-63FCB0A41D12}" dt="2022-10-05T02:57:43.499" v="107" actId="47"/>
        <pc:sldMkLst>
          <pc:docMk/>
          <pc:sldMk cId="3315821378" sldId="380"/>
        </pc:sldMkLst>
      </pc:sldChg>
      <pc:sldChg chg="del">
        <pc:chgData name="Benade, Gerdus" userId="15349777-206e-4d7a-8365-52131a346f04" providerId="ADAL" clId="{A9F11CE9-14EE-47A3-87CD-63FCB0A41D12}" dt="2022-10-05T02:57:43.499" v="107" actId="47"/>
        <pc:sldMkLst>
          <pc:docMk/>
          <pc:sldMk cId="436068888" sldId="381"/>
        </pc:sldMkLst>
      </pc:sldChg>
      <pc:sldChg chg="mod modShow">
        <pc:chgData name="Benade, Gerdus" userId="15349777-206e-4d7a-8365-52131a346f04" providerId="ADAL" clId="{A9F11CE9-14EE-47A3-87CD-63FCB0A41D12}" dt="2022-10-05T02:58:17.840" v="110" actId="729"/>
        <pc:sldMkLst>
          <pc:docMk/>
          <pc:sldMk cId="1421240165" sldId="382"/>
        </pc:sldMkLst>
      </pc:sldChg>
      <pc:sldChg chg="addSp delSp modSp new del mod modShow">
        <pc:chgData name="Benade, Gerdus" userId="15349777-206e-4d7a-8365-52131a346f04" providerId="ADAL" clId="{A9F11CE9-14EE-47A3-87CD-63FCB0A41D12}" dt="2022-10-06T21:27:04.930" v="11144" actId="47"/>
        <pc:sldMkLst>
          <pc:docMk/>
          <pc:sldMk cId="3731705239" sldId="383"/>
        </pc:sldMkLst>
        <pc:spChg chg="mod">
          <ac:chgData name="Benade, Gerdus" userId="15349777-206e-4d7a-8365-52131a346f04" providerId="ADAL" clId="{A9F11CE9-14EE-47A3-87CD-63FCB0A41D12}" dt="2022-10-05T16:46:51.354" v="5516" actId="20577"/>
          <ac:spMkLst>
            <pc:docMk/>
            <pc:sldMk cId="3731705239" sldId="383"/>
            <ac:spMk id="2" creationId="{B76EBF50-E540-4BC5-AD5C-EA2BF30C8430}"/>
          </ac:spMkLst>
        </pc:spChg>
        <pc:spChg chg="mod">
          <ac:chgData name="Benade, Gerdus" userId="15349777-206e-4d7a-8365-52131a346f04" providerId="ADAL" clId="{A9F11CE9-14EE-47A3-87CD-63FCB0A41D12}" dt="2022-10-05T16:54:53.051" v="5715" actId="5793"/>
          <ac:spMkLst>
            <pc:docMk/>
            <pc:sldMk cId="3731705239" sldId="383"/>
            <ac:spMk id="3" creationId="{AFD2C6FD-2F21-4F1B-8A12-3A207E77963B}"/>
          </ac:spMkLst>
        </pc:spChg>
        <pc:spChg chg="add mod">
          <ac:chgData name="Benade, Gerdus" userId="15349777-206e-4d7a-8365-52131a346f04" providerId="ADAL" clId="{A9F11CE9-14EE-47A3-87CD-63FCB0A41D12}" dt="2022-10-05T17:03:55.310" v="5831" actId="1076"/>
          <ac:spMkLst>
            <pc:docMk/>
            <pc:sldMk cId="3731705239" sldId="383"/>
            <ac:spMk id="7" creationId="{FCE4FF10-BC41-4047-AE64-2D6936BD6FA9}"/>
          </ac:spMkLst>
        </pc:spChg>
        <pc:spChg chg="add mod">
          <ac:chgData name="Benade, Gerdus" userId="15349777-206e-4d7a-8365-52131a346f04" providerId="ADAL" clId="{A9F11CE9-14EE-47A3-87CD-63FCB0A41D12}" dt="2022-10-05T17:04:10.024" v="5835" actId="20577"/>
          <ac:spMkLst>
            <pc:docMk/>
            <pc:sldMk cId="3731705239" sldId="383"/>
            <ac:spMk id="15" creationId="{32BA1E0E-5385-4E1C-A054-2934F43D6815}"/>
          </ac:spMkLst>
        </pc:spChg>
        <pc:spChg chg="add mod">
          <ac:chgData name="Benade, Gerdus" userId="15349777-206e-4d7a-8365-52131a346f04" providerId="ADAL" clId="{A9F11CE9-14EE-47A3-87CD-63FCB0A41D12}" dt="2022-10-05T17:04:21.723" v="5838" actId="20577"/>
          <ac:spMkLst>
            <pc:docMk/>
            <pc:sldMk cId="3731705239" sldId="383"/>
            <ac:spMk id="16" creationId="{F97C08A3-5F25-4275-ABFC-96426B6FB63C}"/>
          </ac:spMkLst>
        </pc:spChg>
        <pc:picChg chg="add del mod">
          <ac:chgData name="Benade, Gerdus" userId="15349777-206e-4d7a-8365-52131a346f04" providerId="ADAL" clId="{A9F11CE9-14EE-47A3-87CD-63FCB0A41D12}" dt="2022-10-05T16:55:16.284" v="5717" actId="478"/>
          <ac:picMkLst>
            <pc:docMk/>
            <pc:sldMk cId="3731705239" sldId="383"/>
            <ac:picMk id="6" creationId="{464CBC64-F40A-48F6-9F69-E6E8EA1D15CB}"/>
          </ac:picMkLst>
        </pc:picChg>
        <pc:picChg chg="add del mod">
          <ac:chgData name="Benade, Gerdus" userId="15349777-206e-4d7a-8365-52131a346f04" providerId="ADAL" clId="{A9F11CE9-14EE-47A3-87CD-63FCB0A41D12}" dt="2022-10-05T17:08:19.480" v="5953" actId="478"/>
          <ac:picMkLst>
            <pc:docMk/>
            <pc:sldMk cId="3731705239" sldId="383"/>
            <ac:picMk id="9" creationId="{5267B496-3D75-4C36-8B03-74E0C83C075C}"/>
          </ac:picMkLst>
        </pc:picChg>
        <pc:picChg chg="add mod">
          <ac:chgData name="Benade, Gerdus" userId="15349777-206e-4d7a-8365-52131a346f04" providerId="ADAL" clId="{A9F11CE9-14EE-47A3-87CD-63FCB0A41D12}" dt="2022-10-05T17:08:17.291" v="5952"/>
          <ac:picMkLst>
            <pc:docMk/>
            <pc:sldMk cId="3731705239" sldId="383"/>
            <ac:picMk id="17" creationId="{169A4996-8AF8-4775-9E9B-50215A9461A3}"/>
          </ac:picMkLst>
        </pc:picChg>
        <pc:picChg chg="add del">
          <ac:chgData name="Benade, Gerdus" userId="15349777-206e-4d7a-8365-52131a346f04" providerId="ADAL" clId="{A9F11CE9-14EE-47A3-87CD-63FCB0A41D12}" dt="2022-10-05T16:55:16.284" v="5717" actId="478"/>
          <ac:picMkLst>
            <pc:docMk/>
            <pc:sldMk cId="3731705239" sldId="383"/>
            <ac:picMk id="1026" creationId="{3D5F967E-00E1-4F22-90BF-C02EA07CA122}"/>
          </ac:picMkLst>
        </pc:picChg>
        <pc:picChg chg="add mod">
          <ac:chgData name="Benade, Gerdus" userId="15349777-206e-4d7a-8365-52131a346f04" providerId="ADAL" clId="{A9F11CE9-14EE-47A3-87CD-63FCB0A41D12}" dt="2022-10-05T17:03:26.596" v="5826" actId="1076"/>
          <ac:picMkLst>
            <pc:docMk/>
            <pc:sldMk cId="3731705239" sldId="383"/>
            <ac:picMk id="1028" creationId="{14EE80F5-090F-492A-8917-165FC9903968}"/>
          </ac:picMkLst>
        </pc:picChg>
        <pc:picChg chg="add del mod">
          <ac:chgData name="Benade, Gerdus" userId="15349777-206e-4d7a-8365-52131a346f04" providerId="ADAL" clId="{A9F11CE9-14EE-47A3-87CD-63FCB0A41D12}" dt="2022-10-05T16:59:29.650" v="5787" actId="478"/>
          <ac:picMkLst>
            <pc:docMk/>
            <pc:sldMk cId="3731705239" sldId="383"/>
            <ac:picMk id="1030" creationId="{A51B12B6-CAC6-473E-9500-A305008911E6}"/>
          </ac:picMkLst>
        </pc:picChg>
        <pc:picChg chg="add mod">
          <ac:chgData name="Benade, Gerdus" userId="15349777-206e-4d7a-8365-52131a346f04" providerId="ADAL" clId="{A9F11CE9-14EE-47A3-87CD-63FCB0A41D12}" dt="2022-10-05T17:02:57.643" v="5822" actId="1076"/>
          <ac:picMkLst>
            <pc:docMk/>
            <pc:sldMk cId="3731705239" sldId="383"/>
            <ac:picMk id="1032" creationId="{F741BE12-85F6-4372-8C70-F3A117BA1D99}"/>
          </ac:picMkLst>
        </pc:picChg>
        <pc:picChg chg="add mod">
          <ac:chgData name="Benade, Gerdus" userId="15349777-206e-4d7a-8365-52131a346f04" providerId="ADAL" clId="{A9F11CE9-14EE-47A3-87CD-63FCB0A41D12}" dt="2022-10-05T17:02:56.723" v="5821" actId="1076"/>
          <ac:picMkLst>
            <pc:docMk/>
            <pc:sldMk cId="3731705239" sldId="383"/>
            <ac:picMk id="1034" creationId="{22145052-CCAC-486D-B013-992CE5F2C824}"/>
          </ac:picMkLst>
        </pc:picChg>
        <pc:picChg chg="add mod">
          <ac:chgData name="Benade, Gerdus" userId="15349777-206e-4d7a-8365-52131a346f04" providerId="ADAL" clId="{A9F11CE9-14EE-47A3-87CD-63FCB0A41D12}" dt="2022-10-05T17:02:59.051" v="5823" actId="1076"/>
          <ac:picMkLst>
            <pc:docMk/>
            <pc:sldMk cId="3731705239" sldId="383"/>
            <ac:picMk id="1036" creationId="{679636A9-7483-4913-BC73-7282C75C85F5}"/>
          </ac:picMkLst>
        </pc:picChg>
      </pc:sldChg>
      <pc:sldChg chg="del">
        <pc:chgData name="Benade, Gerdus" userId="15349777-206e-4d7a-8365-52131a346f04" providerId="ADAL" clId="{A9F11CE9-14EE-47A3-87CD-63FCB0A41D12}" dt="2022-10-05T02:57:55.342" v="108" actId="47"/>
        <pc:sldMkLst>
          <pc:docMk/>
          <pc:sldMk cId="3781701921" sldId="383"/>
        </pc:sldMkLst>
      </pc:sldChg>
      <pc:sldChg chg="addSp delSp modSp new del mod ord modNotesTx">
        <pc:chgData name="Benade, Gerdus" userId="15349777-206e-4d7a-8365-52131a346f04" providerId="ADAL" clId="{A9F11CE9-14EE-47A3-87CD-63FCB0A41D12}" dt="2022-10-07T00:00:50.353" v="13004" actId="47"/>
        <pc:sldMkLst>
          <pc:docMk/>
          <pc:sldMk cId="353478251" sldId="384"/>
        </pc:sldMkLst>
        <pc:spChg chg="mod">
          <ac:chgData name="Benade, Gerdus" userId="15349777-206e-4d7a-8365-52131a346f04" providerId="ADAL" clId="{A9F11CE9-14EE-47A3-87CD-63FCB0A41D12}" dt="2022-10-05T03:35:52.807" v="1982" actId="27636"/>
          <ac:spMkLst>
            <pc:docMk/>
            <pc:sldMk cId="353478251" sldId="384"/>
            <ac:spMk id="2" creationId="{63F2A225-F850-401F-9700-6C119870E6E9}"/>
          </ac:spMkLst>
        </pc:spChg>
        <pc:spChg chg="mod">
          <ac:chgData name="Benade, Gerdus" userId="15349777-206e-4d7a-8365-52131a346f04" providerId="ADAL" clId="{A9F11CE9-14EE-47A3-87CD-63FCB0A41D12}" dt="2022-10-06T14:12:14.893" v="7593" actId="20577"/>
          <ac:spMkLst>
            <pc:docMk/>
            <pc:sldMk cId="353478251" sldId="384"/>
            <ac:spMk id="3" creationId="{FD05FE66-47CD-4FDE-A02B-63E2D2D58C6D}"/>
          </ac:spMkLst>
        </pc:spChg>
        <pc:spChg chg="add del mod">
          <ac:chgData name="Benade, Gerdus" userId="15349777-206e-4d7a-8365-52131a346f04" providerId="ADAL" clId="{A9F11CE9-14EE-47A3-87CD-63FCB0A41D12}" dt="2022-10-06T23:56:51.166" v="12857" actId="478"/>
          <ac:spMkLst>
            <pc:docMk/>
            <pc:sldMk cId="353478251" sldId="384"/>
            <ac:spMk id="4" creationId="{98FC55B2-7E89-4E45-98E2-160FB5EE5744}"/>
          </ac:spMkLst>
        </pc:spChg>
        <pc:spChg chg="add mod">
          <ac:chgData name="Benade, Gerdus" userId="15349777-206e-4d7a-8365-52131a346f04" providerId="ADAL" clId="{A9F11CE9-14EE-47A3-87CD-63FCB0A41D12}" dt="2022-10-06T14:10:29.546" v="7538" actId="1035"/>
          <ac:spMkLst>
            <pc:docMk/>
            <pc:sldMk cId="353478251" sldId="384"/>
            <ac:spMk id="7" creationId="{0DA80560-F56E-4861-B923-43751B812693}"/>
          </ac:spMkLst>
        </pc:spChg>
        <pc:spChg chg="add mod">
          <ac:chgData name="Benade, Gerdus" userId="15349777-206e-4d7a-8365-52131a346f04" providerId="ADAL" clId="{A9F11CE9-14EE-47A3-87CD-63FCB0A41D12}" dt="2022-10-06T14:10:35.726" v="7540" actId="1076"/>
          <ac:spMkLst>
            <pc:docMk/>
            <pc:sldMk cId="353478251" sldId="384"/>
            <ac:spMk id="8" creationId="{29F7CFCC-3474-47CB-9572-D0EFC5434B27}"/>
          </ac:spMkLst>
        </pc:spChg>
        <pc:spChg chg="add mod">
          <ac:chgData name="Benade, Gerdus" userId="15349777-206e-4d7a-8365-52131a346f04" providerId="ADAL" clId="{A9F11CE9-14EE-47A3-87CD-63FCB0A41D12}" dt="2022-10-06T14:14:07.046" v="7637" actId="1037"/>
          <ac:spMkLst>
            <pc:docMk/>
            <pc:sldMk cId="353478251" sldId="384"/>
            <ac:spMk id="12" creationId="{91E85486-5FE1-46C5-BAE4-0FBB8BB216B5}"/>
          </ac:spMkLst>
        </pc:spChg>
        <pc:spChg chg="add mod">
          <ac:chgData name="Benade, Gerdus" userId="15349777-206e-4d7a-8365-52131a346f04" providerId="ADAL" clId="{A9F11CE9-14EE-47A3-87CD-63FCB0A41D12}" dt="2022-10-06T14:13:17.658" v="7614" actId="1036"/>
          <ac:spMkLst>
            <pc:docMk/>
            <pc:sldMk cId="353478251" sldId="384"/>
            <ac:spMk id="13" creationId="{EC8FD553-1E68-407A-A8CE-728B644381F4}"/>
          </ac:spMkLst>
        </pc:spChg>
        <pc:spChg chg="add mod">
          <ac:chgData name="Benade, Gerdus" userId="15349777-206e-4d7a-8365-52131a346f04" providerId="ADAL" clId="{A9F11CE9-14EE-47A3-87CD-63FCB0A41D12}" dt="2022-10-06T14:13:34.116" v="7620" actId="208"/>
          <ac:spMkLst>
            <pc:docMk/>
            <pc:sldMk cId="353478251" sldId="384"/>
            <ac:spMk id="14" creationId="{4ABF062B-34B4-45D6-820E-7331D8202F15}"/>
          </ac:spMkLst>
        </pc:spChg>
        <pc:spChg chg="add mod">
          <ac:chgData name="Benade, Gerdus" userId="15349777-206e-4d7a-8365-52131a346f04" providerId="ADAL" clId="{A9F11CE9-14EE-47A3-87CD-63FCB0A41D12}" dt="2022-10-06T14:13:56.949" v="7634" actId="1037"/>
          <ac:spMkLst>
            <pc:docMk/>
            <pc:sldMk cId="353478251" sldId="384"/>
            <ac:spMk id="15" creationId="{F241D728-795A-4D2A-9830-4C6315F1EB9C}"/>
          </ac:spMkLst>
        </pc:spChg>
        <pc:spChg chg="add mod">
          <ac:chgData name="Benade, Gerdus" userId="15349777-206e-4d7a-8365-52131a346f04" providerId="ADAL" clId="{A9F11CE9-14EE-47A3-87CD-63FCB0A41D12}" dt="2022-10-06T14:15:26.243" v="7645" actId="1076"/>
          <ac:spMkLst>
            <pc:docMk/>
            <pc:sldMk cId="353478251" sldId="384"/>
            <ac:spMk id="16" creationId="{B7D7791F-7B57-4B58-8C1E-F68152CC2626}"/>
          </ac:spMkLst>
        </pc:spChg>
        <pc:picChg chg="add mod modCrop">
          <ac:chgData name="Benade, Gerdus" userId="15349777-206e-4d7a-8365-52131a346f04" providerId="ADAL" clId="{A9F11CE9-14EE-47A3-87CD-63FCB0A41D12}" dt="2022-10-06T14:15:20.915" v="7644" actId="1076"/>
          <ac:picMkLst>
            <pc:docMk/>
            <pc:sldMk cId="353478251" sldId="384"/>
            <ac:picMk id="6" creationId="{3CD9D10D-6B8B-4DC2-A541-F402DD05AA88}"/>
          </ac:picMkLst>
        </pc:picChg>
        <pc:picChg chg="add mod">
          <ac:chgData name="Benade, Gerdus" userId="15349777-206e-4d7a-8365-52131a346f04" providerId="ADAL" clId="{A9F11CE9-14EE-47A3-87CD-63FCB0A41D12}" dt="2022-10-06T14:15:44.339" v="7646" actId="14100"/>
          <ac:picMkLst>
            <pc:docMk/>
            <pc:sldMk cId="353478251" sldId="384"/>
            <ac:picMk id="9" creationId="{6A7869C8-183F-46A0-A155-7D6F57EB3006}"/>
          </ac:picMkLst>
        </pc:picChg>
        <pc:picChg chg="add mod">
          <ac:chgData name="Benade, Gerdus" userId="15349777-206e-4d7a-8365-52131a346f04" providerId="ADAL" clId="{A9F11CE9-14EE-47A3-87CD-63FCB0A41D12}" dt="2022-10-06T14:11:44.759" v="7562" actId="1076"/>
          <ac:picMkLst>
            <pc:docMk/>
            <pc:sldMk cId="353478251" sldId="384"/>
            <ac:picMk id="10" creationId="{E582B624-5CE2-42A2-BB43-A2A3096140B4}"/>
          </ac:picMkLst>
        </pc:picChg>
        <pc:picChg chg="add mod">
          <ac:chgData name="Benade, Gerdus" userId="15349777-206e-4d7a-8365-52131a346f04" providerId="ADAL" clId="{A9F11CE9-14EE-47A3-87CD-63FCB0A41D12}" dt="2022-10-06T14:12:30.648" v="7596" actId="1076"/>
          <ac:picMkLst>
            <pc:docMk/>
            <pc:sldMk cId="353478251" sldId="384"/>
            <ac:picMk id="11" creationId="{18142BB5-AE46-45BD-B4F1-2481D8253763}"/>
          </ac:picMkLst>
        </pc:picChg>
      </pc:sldChg>
      <pc:sldChg chg="del">
        <pc:chgData name="Benade, Gerdus" userId="15349777-206e-4d7a-8365-52131a346f04" providerId="ADAL" clId="{A9F11CE9-14EE-47A3-87CD-63FCB0A41D12}" dt="2022-10-05T02:57:43.499" v="107" actId="47"/>
        <pc:sldMkLst>
          <pc:docMk/>
          <pc:sldMk cId="1554048541" sldId="384"/>
        </pc:sldMkLst>
      </pc:sldChg>
      <pc:sldChg chg="addSp delSp modSp new mod ord modAnim modNotesTx">
        <pc:chgData name="Benade, Gerdus" userId="15349777-206e-4d7a-8365-52131a346f04" providerId="ADAL" clId="{A9F11CE9-14EE-47A3-87CD-63FCB0A41D12}" dt="2022-10-07T02:06:58.710" v="19483" actId="20577"/>
        <pc:sldMkLst>
          <pc:docMk/>
          <pc:sldMk cId="3149689171" sldId="385"/>
        </pc:sldMkLst>
        <pc:spChg chg="mod">
          <ac:chgData name="Benade, Gerdus" userId="15349777-206e-4d7a-8365-52131a346f04" providerId="ADAL" clId="{A9F11CE9-14EE-47A3-87CD-63FCB0A41D12}" dt="2022-10-05T04:00:16.957" v="2882" actId="20577"/>
          <ac:spMkLst>
            <pc:docMk/>
            <pc:sldMk cId="3149689171" sldId="385"/>
            <ac:spMk id="2" creationId="{74424A38-6608-4EE9-8ACC-D549FF2AE42B}"/>
          </ac:spMkLst>
        </pc:spChg>
        <pc:spChg chg="mod">
          <ac:chgData name="Benade, Gerdus" userId="15349777-206e-4d7a-8365-52131a346f04" providerId="ADAL" clId="{A9F11CE9-14EE-47A3-87CD-63FCB0A41D12}" dt="2022-10-06T21:59:24.493" v="12228" actId="20577"/>
          <ac:spMkLst>
            <pc:docMk/>
            <pc:sldMk cId="3149689171" sldId="385"/>
            <ac:spMk id="3" creationId="{E70DD3D5-8F43-408C-9D54-0C4FAC0C3E4E}"/>
          </ac:spMkLst>
        </pc:spChg>
        <pc:spChg chg="add mod">
          <ac:chgData name="Benade, Gerdus" userId="15349777-206e-4d7a-8365-52131a346f04" providerId="ADAL" clId="{A9F11CE9-14EE-47A3-87CD-63FCB0A41D12}" dt="2022-10-06T22:00:51.209" v="12234" actId="1582"/>
          <ac:spMkLst>
            <pc:docMk/>
            <pc:sldMk cId="3149689171" sldId="385"/>
            <ac:spMk id="6" creationId="{B9F49F6B-ECBF-4985-BA19-72FF88A2626C}"/>
          </ac:spMkLst>
        </pc:spChg>
        <pc:spChg chg="add mod">
          <ac:chgData name="Benade, Gerdus" userId="15349777-206e-4d7a-8365-52131a346f04" providerId="ADAL" clId="{A9F11CE9-14EE-47A3-87CD-63FCB0A41D12}" dt="2022-10-06T22:00:51.209" v="12234" actId="1582"/>
          <ac:spMkLst>
            <pc:docMk/>
            <pc:sldMk cId="3149689171" sldId="385"/>
            <ac:spMk id="7" creationId="{ADF3CD5B-B2F3-4B5C-83D0-79B9101D5A26}"/>
          </ac:spMkLst>
        </pc:spChg>
        <pc:spChg chg="add mod">
          <ac:chgData name="Benade, Gerdus" userId="15349777-206e-4d7a-8365-52131a346f04" providerId="ADAL" clId="{A9F11CE9-14EE-47A3-87CD-63FCB0A41D12}" dt="2022-10-06T14:17:38.889" v="7735" actId="1076"/>
          <ac:spMkLst>
            <pc:docMk/>
            <pc:sldMk cId="3149689171" sldId="385"/>
            <ac:spMk id="8" creationId="{EEF67000-7DD5-42EF-A398-2E009D168779}"/>
          </ac:spMkLst>
        </pc:spChg>
        <pc:spChg chg="add del">
          <ac:chgData name="Benade, Gerdus" userId="15349777-206e-4d7a-8365-52131a346f04" providerId="ADAL" clId="{A9F11CE9-14EE-47A3-87CD-63FCB0A41D12}" dt="2022-10-06T14:20:50.736" v="7867" actId="478"/>
          <ac:spMkLst>
            <pc:docMk/>
            <pc:sldMk cId="3149689171" sldId="385"/>
            <ac:spMk id="12" creationId="{340D8103-3CDD-4488-B0C5-41339CC9889F}"/>
          </ac:spMkLst>
        </pc:spChg>
        <pc:spChg chg="add del mod">
          <ac:chgData name="Benade, Gerdus" userId="15349777-206e-4d7a-8365-52131a346f04" providerId="ADAL" clId="{A9F11CE9-14EE-47A3-87CD-63FCB0A41D12}" dt="2022-10-06T14:21:37.104" v="7880" actId="478"/>
          <ac:spMkLst>
            <pc:docMk/>
            <pc:sldMk cId="3149689171" sldId="385"/>
            <ac:spMk id="13" creationId="{BB4D5787-0152-4A6F-BAEF-7B6EFE8C5A4D}"/>
          </ac:spMkLst>
        </pc:spChg>
        <pc:spChg chg="add mod">
          <ac:chgData name="Benade, Gerdus" userId="15349777-206e-4d7a-8365-52131a346f04" providerId="ADAL" clId="{A9F11CE9-14EE-47A3-87CD-63FCB0A41D12}" dt="2022-10-06T22:01:08.622" v="12235" actId="1582"/>
          <ac:spMkLst>
            <pc:docMk/>
            <pc:sldMk cId="3149689171" sldId="385"/>
            <ac:spMk id="14" creationId="{A642F129-CF3D-4CAF-AE97-A2D8DC01AAFD}"/>
          </ac:spMkLst>
        </pc:spChg>
        <pc:spChg chg="add mod">
          <ac:chgData name="Benade, Gerdus" userId="15349777-206e-4d7a-8365-52131a346f04" providerId="ADAL" clId="{A9F11CE9-14EE-47A3-87CD-63FCB0A41D12}" dt="2022-10-06T22:01:08.622" v="12235" actId="1582"/>
          <ac:spMkLst>
            <pc:docMk/>
            <pc:sldMk cId="3149689171" sldId="385"/>
            <ac:spMk id="15" creationId="{18E374D7-DF01-494A-A526-D989E51CE6E1}"/>
          </ac:spMkLst>
        </pc:spChg>
        <pc:spChg chg="add mod">
          <ac:chgData name="Benade, Gerdus" userId="15349777-206e-4d7a-8365-52131a346f04" providerId="ADAL" clId="{A9F11CE9-14EE-47A3-87CD-63FCB0A41D12}" dt="2022-10-06T22:01:08.622" v="12235" actId="1582"/>
          <ac:spMkLst>
            <pc:docMk/>
            <pc:sldMk cId="3149689171" sldId="385"/>
            <ac:spMk id="16" creationId="{8E54F8F0-0C60-4F8D-BFA7-F600D7E177F5}"/>
          </ac:spMkLst>
        </pc:spChg>
        <pc:spChg chg="add mod">
          <ac:chgData name="Benade, Gerdus" userId="15349777-206e-4d7a-8365-52131a346f04" providerId="ADAL" clId="{A9F11CE9-14EE-47A3-87CD-63FCB0A41D12}" dt="2022-10-06T22:01:08.622" v="12235" actId="1582"/>
          <ac:spMkLst>
            <pc:docMk/>
            <pc:sldMk cId="3149689171" sldId="385"/>
            <ac:spMk id="17" creationId="{3DA36E5E-FDE0-40C8-8DD4-AF49F65DEE6C}"/>
          </ac:spMkLst>
        </pc:spChg>
        <pc:picChg chg="add mod">
          <ac:chgData name="Benade, Gerdus" userId="15349777-206e-4d7a-8365-52131a346f04" providerId="ADAL" clId="{A9F11CE9-14EE-47A3-87CD-63FCB0A41D12}" dt="2022-10-06T21:58:27.918" v="12181" actId="1076"/>
          <ac:picMkLst>
            <pc:docMk/>
            <pc:sldMk cId="3149689171" sldId="385"/>
            <ac:picMk id="5" creationId="{3A88ACAB-A445-4019-9986-0829CD04F76F}"/>
          </ac:picMkLst>
        </pc:picChg>
        <pc:picChg chg="add mod">
          <ac:chgData name="Benade, Gerdus" userId="15349777-206e-4d7a-8365-52131a346f04" providerId="ADAL" clId="{A9F11CE9-14EE-47A3-87CD-63FCB0A41D12}" dt="2022-10-06T21:58:44.252" v="12219" actId="1036"/>
          <ac:picMkLst>
            <pc:docMk/>
            <pc:sldMk cId="3149689171" sldId="385"/>
            <ac:picMk id="9" creationId="{D1F8C146-C819-4C43-A51C-A513C66808EF}"/>
          </ac:picMkLst>
        </pc:picChg>
        <pc:picChg chg="add mod">
          <ac:chgData name="Benade, Gerdus" userId="15349777-206e-4d7a-8365-52131a346f04" providerId="ADAL" clId="{A9F11CE9-14EE-47A3-87CD-63FCB0A41D12}" dt="2022-10-06T21:58:39.985" v="12200" actId="1036"/>
          <ac:picMkLst>
            <pc:docMk/>
            <pc:sldMk cId="3149689171" sldId="385"/>
            <ac:picMk id="10" creationId="{DFB2EB83-70B1-433C-B00F-312822A25EE5}"/>
          </ac:picMkLst>
        </pc:picChg>
        <pc:picChg chg="add mod">
          <ac:chgData name="Benade, Gerdus" userId="15349777-206e-4d7a-8365-52131a346f04" providerId="ADAL" clId="{A9F11CE9-14EE-47A3-87CD-63FCB0A41D12}" dt="2022-10-06T21:58:39.985" v="12200" actId="1036"/>
          <ac:picMkLst>
            <pc:docMk/>
            <pc:sldMk cId="3149689171" sldId="385"/>
            <ac:picMk id="11" creationId="{CFEB568C-F967-4B1A-ACE1-AAB3C12E0A35}"/>
          </ac:picMkLst>
        </pc:picChg>
      </pc:sldChg>
      <pc:sldChg chg="modSp new add del mod">
        <pc:chgData name="Benade, Gerdus" userId="15349777-206e-4d7a-8365-52131a346f04" providerId="ADAL" clId="{A9F11CE9-14EE-47A3-87CD-63FCB0A41D12}" dt="2022-10-05T06:01:25.813" v="4987" actId="47"/>
        <pc:sldMkLst>
          <pc:docMk/>
          <pc:sldMk cId="3287708170" sldId="386"/>
        </pc:sldMkLst>
        <pc:spChg chg="mod">
          <ac:chgData name="Benade, Gerdus" userId="15349777-206e-4d7a-8365-52131a346f04" providerId="ADAL" clId="{A9F11CE9-14EE-47A3-87CD-63FCB0A41D12}" dt="2022-10-05T03:03:38.555" v="494" actId="20577"/>
          <ac:spMkLst>
            <pc:docMk/>
            <pc:sldMk cId="3287708170" sldId="386"/>
            <ac:spMk id="2" creationId="{2FD346D2-2AAA-4F54-B1A5-352086B9CA33}"/>
          </ac:spMkLst>
        </pc:spChg>
        <pc:spChg chg="mod">
          <ac:chgData name="Benade, Gerdus" userId="15349777-206e-4d7a-8365-52131a346f04" providerId="ADAL" clId="{A9F11CE9-14EE-47A3-87CD-63FCB0A41D12}" dt="2022-10-05T05:46:17.840" v="4011" actId="20577"/>
          <ac:spMkLst>
            <pc:docMk/>
            <pc:sldMk cId="3287708170" sldId="386"/>
            <ac:spMk id="3" creationId="{03422202-4512-4C88-BC43-EF0067F3F27E}"/>
          </ac:spMkLst>
        </pc:spChg>
      </pc:sldChg>
      <pc:sldChg chg="modSp new mod ord modShow modNotesTx">
        <pc:chgData name="Benade, Gerdus" userId="15349777-206e-4d7a-8365-52131a346f04" providerId="ADAL" clId="{A9F11CE9-14EE-47A3-87CD-63FCB0A41D12}" dt="2022-10-07T01:56:55.591" v="18958"/>
        <pc:sldMkLst>
          <pc:docMk/>
          <pc:sldMk cId="1886587339" sldId="387"/>
        </pc:sldMkLst>
        <pc:spChg chg="mod">
          <ac:chgData name="Benade, Gerdus" userId="15349777-206e-4d7a-8365-52131a346f04" providerId="ADAL" clId="{A9F11CE9-14EE-47A3-87CD-63FCB0A41D12}" dt="2022-10-05T03:43:43.431" v="2161" actId="20577"/>
          <ac:spMkLst>
            <pc:docMk/>
            <pc:sldMk cId="1886587339" sldId="387"/>
            <ac:spMk id="2" creationId="{07FE9A01-657B-4C32-9B15-3660DDA7A556}"/>
          </ac:spMkLst>
        </pc:spChg>
        <pc:spChg chg="mod">
          <ac:chgData name="Benade, Gerdus" userId="15349777-206e-4d7a-8365-52131a346f04" providerId="ADAL" clId="{A9F11CE9-14EE-47A3-87CD-63FCB0A41D12}" dt="2022-10-05T03:38:41.496" v="2151" actId="6549"/>
          <ac:spMkLst>
            <pc:docMk/>
            <pc:sldMk cId="1886587339" sldId="387"/>
            <ac:spMk id="3" creationId="{ABF7E845-735C-4ED2-A6AF-9D0B12642E99}"/>
          </ac:spMkLst>
        </pc:spChg>
      </pc:sldChg>
      <pc:sldChg chg="modSp new del mod">
        <pc:chgData name="Benade, Gerdus" userId="15349777-206e-4d7a-8365-52131a346f04" providerId="ADAL" clId="{A9F11CE9-14EE-47A3-87CD-63FCB0A41D12}" dt="2022-10-05T05:59:53.339" v="4983" actId="47"/>
        <pc:sldMkLst>
          <pc:docMk/>
          <pc:sldMk cId="295699448" sldId="388"/>
        </pc:sldMkLst>
        <pc:spChg chg="mod">
          <ac:chgData name="Benade, Gerdus" userId="15349777-206e-4d7a-8365-52131a346f04" providerId="ADAL" clId="{A9F11CE9-14EE-47A3-87CD-63FCB0A41D12}" dt="2022-10-05T03:04:03.788" v="544" actId="20577"/>
          <ac:spMkLst>
            <pc:docMk/>
            <pc:sldMk cId="295699448" sldId="388"/>
            <ac:spMk id="2" creationId="{AF511E02-1EF8-492F-B66B-84ED5B8E28C2}"/>
          </ac:spMkLst>
        </pc:spChg>
      </pc:sldChg>
      <pc:sldChg chg="addSp delSp modSp new mod delAnim modAnim modNotesTx">
        <pc:chgData name="Benade, Gerdus" userId="15349777-206e-4d7a-8365-52131a346f04" providerId="ADAL" clId="{A9F11CE9-14EE-47A3-87CD-63FCB0A41D12}" dt="2022-10-07T02:15:04.831" v="19513"/>
        <pc:sldMkLst>
          <pc:docMk/>
          <pc:sldMk cId="3367248921" sldId="389"/>
        </pc:sldMkLst>
        <pc:spChg chg="mod">
          <ac:chgData name="Benade, Gerdus" userId="15349777-206e-4d7a-8365-52131a346f04" providerId="ADAL" clId="{A9F11CE9-14EE-47A3-87CD-63FCB0A41D12}" dt="2022-10-05T05:59:27.046" v="4976" actId="1076"/>
          <ac:spMkLst>
            <pc:docMk/>
            <pc:sldMk cId="3367248921" sldId="389"/>
            <ac:spMk id="2" creationId="{4A4D9A67-28BA-4B8A-8CB6-F83FCC58A616}"/>
          </ac:spMkLst>
        </pc:spChg>
        <pc:spChg chg="mod ord">
          <ac:chgData name="Benade, Gerdus" userId="15349777-206e-4d7a-8365-52131a346f04" providerId="ADAL" clId="{A9F11CE9-14EE-47A3-87CD-63FCB0A41D12}" dt="2022-10-07T02:13:06.916" v="19495"/>
          <ac:spMkLst>
            <pc:docMk/>
            <pc:sldMk cId="3367248921" sldId="389"/>
            <ac:spMk id="3" creationId="{F0A4D051-DD6A-4558-B999-005A21365D50}"/>
          </ac:spMkLst>
        </pc:spChg>
        <pc:spChg chg="add mod">
          <ac:chgData name="Benade, Gerdus" userId="15349777-206e-4d7a-8365-52131a346f04" providerId="ADAL" clId="{A9F11CE9-14EE-47A3-87CD-63FCB0A41D12}" dt="2022-10-07T00:04:42.330" v="13432" actId="20577"/>
          <ac:spMkLst>
            <pc:docMk/>
            <pc:sldMk cId="3367248921" sldId="389"/>
            <ac:spMk id="4" creationId="{B587180C-E429-42E0-815A-DF2E43AC3693}"/>
          </ac:spMkLst>
        </pc:spChg>
        <pc:spChg chg="add mod">
          <ac:chgData name="Benade, Gerdus" userId="15349777-206e-4d7a-8365-52131a346f04" providerId="ADAL" clId="{A9F11CE9-14EE-47A3-87CD-63FCB0A41D12}" dt="2022-10-07T00:15:21.291" v="14029" actId="1035"/>
          <ac:spMkLst>
            <pc:docMk/>
            <pc:sldMk cId="3367248921" sldId="389"/>
            <ac:spMk id="5" creationId="{E3E4A29A-46BF-40BC-85F2-5564FCCE2740}"/>
          </ac:spMkLst>
        </pc:spChg>
        <pc:spChg chg="add del mod">
          <ac:chgData name="Benade, Gerdus" userId="15349777-206e-4d7a-8365-52131a346f04" providerId="ADAL" clId="{A9F11CE9-14EE-47A3-87CD-63FCB0A41D12}" dt="2022-10-06T14:34:06.790" v="8132" actId="478"/>
          <ac:spMkLst>
            <pc:docMk/>
            <pc:sldMk cId="3367248921" sldId="389"/>
            <ac:spMk id="10" creationId="{A646795A-9D01-4D8E-8B13-6A36D564E4B3}"/>
          </ac:spMkLst>
        </pc:spChg>
        <pc:spChg chg="add del mod">
          <ac:chgData name="Benade, Gerdus" userId="15349777-206e-4d7a-8365-52131a346f04" providerId="ADAL" clId="{A9F11CE9-14EE-47A3-87CD-63FCB0A41D12}" dt="2022-10-06T14:34:50.361" v="8148" actId="478"/>
          <ac:spMkLst>
            <pc:docMk/>
            <pc:sldMk cId="3367248921" sldId="389"/>
            <ac:spMk id="11" creationId="{FBCE7535-9CCB-415C-BDF7-415765AF40B0}"/>
          </ac:spMkLst>
        </pc:spChg>
        <pc:spChg chg="add mod">
          <ac:chgData name="Benade, Gerdus" userId="15349777-206e-4d7a-8365-52131a346f04" providerId="ADAL" clId="{A9F11CE9-14EE-47A3-87CD-63FCB0A41D12}" dt="2022-10-07T00:13:44.727" v="13991" actId="1038"/>
          <ac:spMkLst>
            <pc:docMk/>
            <pc:sldMk cId="3367248921" sldId="389"/>
            <ac:spMk id="12" creationId="{AD087A9F-287F-4652-B80A-4E584C7E0136}"/>
          </ac:spMkLst>
        </pc:spChg>
        <pc:spChg chg="add mod">
          <ac:chgData name="Benade, Gerdus" userId="15349777-206e-4d7a-8365-52131a346f04" providerId="ADAL" clId="{A9F11CE9-14EE-47A3-87CD-63FCB0A41D12}" dt="2022-10-07T00:15:09.213" v="14028" actId="1036"/>
          <ac:spMkLst>
            <pc:docMk/>
            <pc:sldMk cId="3367248921" sldId="389"/>
            <ac:spMk id="14" creationId="{9A465C74-82B0-4223-8A3F-E767AD7CF7D2}"/>
          </ac:spMkLst>
        </pc:spChg>
        <pc:spChg chg="add del mod">
          <ac:chgData name="Benade, Gerdus" userId="15349777-206e-4d7a-8365-52131a346f04" providerId="ADAL" clId="{A9F11CE9-14EE-47A3-87CD-63FCB0A41D12}" dt="2022-10-07T00:12:47.890" v="13979" actId="478"/>
          <ac:spMkLst>
            <pc:docMk/>
            <pc:sldMk cId="3367248921" sldId="389"/>
            <ac:spMk id="17" creationId="{F075E22F-C910-4B73-9E93-D836E40D6894}"/>
          </ac:spMkLst>
        </pc:spChg>
        <pc:spChg chg="add del mod">
          <ac:chgData name="Benade, Gerdus" userId="15349777-206e-4d7a-8365-52131a346f04" providerId="ADAL" clId="{A9F11CE9-14EE-47A3-87CD-63FCB0A41D12}" dt="2022-10-07T00:12:30.299" v="13972" actId="478"/>
          <ac:spMkLst>
            <pc:docMk/>
            <pc:sldMk cId="3367248921" sldId="389"/>
            <ac:spMk id="21" creationId="{259B4C91-8E06-4AF7-A6DA-D8E2550CFE76}"/>
          </ac:spMkLst>
        </pc:spChg>
        <pc:spChg chg="add mod">
          <ac:chgData name="Benade, Gerdus" userId="15349777-206e-4d7a-8365-52131a346f04" providerId="ADAL" clId="{A9F11CE9-14EE-47A3-87CD-63FCB0A41D12}" dt="2022-10-07T00:14:38.425" v="14017" actId="1076"/>
          <ac:spMkLst>
            <pc:docMk/>
            <pc:sldMk cId="3367248921" sldId="389"/>
            <ac:spMk id="22" creationId="{711B777B-D7C5-4D4B-9D84-2ADCC72C4BB7}"/>
          </ac:spMkLst>
        </pc:spChg>
        <pc:graphicFrameChg chg="add mod ord modGraphic">
          <ac:chgData name="Benade, Gerdus" userId="15349777-206e-4d7a-8365-52131a346f04" providerId="ADAL" clId="{A9F11CE9-14EE-47A3-87CD-63FCB0A41D12}" dt="2022-10-07T00:15:03.289" v="14026" actId="14734"/>
          <ac:graphicFrameMkLst>
            <pc:docMk/>
            <pc:sldMk cId="3367248921" sldId="389"/>
            <ac:graphicFrameMk id="8" creationId="{9D501567-E976-430B-BF59-A7849C2A8E69}"/>
          </ac:graphicFrameMkLst>
        </pc:graphicFrameChg>
        <pc:picChg chg="add mod">
          <ac:chgData name="Benade, Gerdus" userId="15349777-206e-4d7a-8365-52131a346f04" providerId="ADAL" clId="{A9F11CE9-14EE-47A3-87CD-63FCB0A41D12}" dt="2022-10-07T00:14:49.902" v="14021" actId="1076"/>
          <ac:picMkLst>
            <pc:docMk/>
            <pc:sldMk cId="3367248921" sldId="389"/>
            <ac:picMk id="7" creationId="{168CEE6F-0FD8-43CF-A2D0-A899864A74E7}"/>
          </ac:picMkLst>
        </pc:picChg>
        <pc:picChg chg="add mod">
          <ac:chgData name="Benade, Gerdus" userId="15349777-206e-4d7a-8365-52131a346f04" providerId="ADAL" clId="{A9F11CE9-14EE-47A3-87CD-63FCB0A41D12}" dt="2022-10-07T00:14:51.733" v="14022" actId="1076"/>
          <ac:picMkLst>
            <pc:docMk/>
            <pc:sldMk cId="3367248921" sldId="389"/>
            <ac:picMk id="9" creationId="{0A1F0767-5A28-4583-8D81-842D5C9969A3}"/>
          </ac:picMkLst>
        </pc:picChg>
        <pc:cxnChg chg="add del mod">
          <ac:chgData name="Benade, Gerdus" userId="15349777-206e-4d7a-8365-52131a346f04" providerId="ADAL" clId="{A9F11CE9-14EE-47A3-87CD-63FCB0A41D12}" dt="2022-10-06T14:29:44.236" v="8055" actId="478"/>
          <ac:cxnSpMkLst>
            <pc:docMk/>
            <pc:sldMk cId="3367248921" sldId="389"/>
            <ac:cxnSpMk id="13" creationId="{98630445-4755-4B3C-9ABC-185D168A35FE}"/>
          </ac:cxnSpMkLst>
        </pc:cxnChg>
        <pc:cxnChg chg="add del mod">
          <ac:chgData name="Benade, Gerdus" userId="15349777-206e-4d7a-8365-52131a346f04" providerId="ADAL" clId="{A9F11CE9-14EE-47A3-87CD-63FCB0A41D12}" dt="2022-10-06T14:29:23.336" v="8050" actId="478"/>
          <ac:cxnSpMkLst>
            <pc:docMk/>
            <pc:sldMk cId="3367248921" sldId="389"/>
            <ac:cxnSpMk id="14" creationId="{419F1DE0-F93F-4719-AC07-217F97386DF7}"/>
          </ac:cxnSpMkLst>
        </pc:cxnChg>
        <pc:cxnChg chg="add mod">
          <ac:chgData name="Benade, Gerdus" userId="15349777-206e-4d7a-8365-52131a346f04" providerId="ADAL" clId="{A9F11CE9-14EE-47A3-87CD-63FCB0A41D12}" dt="2022-10-07T00:14:17.535" v="14014" actId="14100"/>
          <ac:cxnSpMkLst>
            <pc:docMk/>
            <pc:sldMk cId="3367248921" sldId="389"/>
            <ac:cxnSpMk id="15" creationId="{D7599F10-3886-4274-A561-AA67CCC56B00}"/>
          </ac:cxnSpMkLst>
        </pc:cxnChg>
        <pc:cxnChg chg="add del mod">
          <ac:chgData name="Benade, Gerdus" userId="15349777-206e-4d7a-8365-52131a346f04" providerId="ADAL" clId="{A9F11CE9-14EE-47A3-87CD-63FCB0A41D12}" dt="2022-10-06T14:31:08.530" v="8077" actId="478"/>
          <ac:cxnSpMkLst>
            <pc:docMk/>
            <pc:sldMk cId="3367248921" sldId="389"/>
            <ac:cxnSpMk id="16" creationId="{43AF6A16-48CA-4AA2-90E6-DA7A90151441}"/>
          </ac:cxnSpMkLst>
        </pc:cxnChg>
        <pc:cxnChg chg="add del mod">
          <ac:chgData name="Benade, Gerdus" userId="15349777-206e-4d7a-8365-52131a346f04" providerId="ADAL" clId="{A9F11CE9-14EE-47A3-87CD-63FCB0A41D12}" dt="2022-10-07T01:50:26.041" v="18893" actId="478"/>
          <ac:cxnSpMkLst>
            <pc:docMk/>
            <pc:sldMk cId="3367248921" sldId="389"/>
            <ac:cxnSpMk id="18" creationId="{412295CB-0711-4685-BBFC-F42321C4CDA9}"/>
          </ac:cxnSpMkLst>
        </pc:cxnChg>
        <pc:cxnChg chg="add del mod">
          <ac:chgData name="Benade, Gerdus" userId="15349777-206e-4d7a-8365-52131a346f04" providerId="ADAL" clId="{A9F11CE9-14EE-47A3-87CD-63FCB0A41D12}" dt="2022-10-06T14:34:19.593" v="8136" actId="478"/>
          <ac:cxnSpMkLst>
            <pc:docMk/>
            <pc:sldMk cId="3367248921" sldId="389"/>
            <ac:cxnSpMk id="19" creationId="{FC405F5D-5D47-4E45-B3A4-7EC6B52CCA59}"/>
          </ac:cxnSpMkLst>
        </pc:cxnChg>
      </pc:sldChg>
      <pc:sldChg chg="modSp new del mod">
        <pc:chgData name="Benade, Gerdus" userId="15349777-206e-4d7a-8365-52131a346f04" providerId="ADAL" clId="{A9F11CE9-14EE-47A3-87CD-63FCB0A41D12}" dt="2022-10-05T05:59:57.796" v="4984" actId="47"/>
        <pc:sldMkLst>
          <pc:docMk/>
          <pc:sldMk cId="1270576461" sldId="390"/>
        </pc:sldMkLst>
        <pc:spChg chg="mod">
          <ac:chgData name="Benade, Gerdus" userId="15349777-206e-4d7a-8365-52131a346f04" providerId="ADAL" clId="{A9F11CE9-14EE-47A3-87CD-63FCB0A41D12}" dt="2022-10-05T03:04:59.845" v="699" actId="20577"/>
          <ac:spMkLst>
            <pc:docMk/>
            <pc:sldMk cId="1270576461" sldId="390"/>
            <ac:spMk id="2" creationId="{1D86D812-015C-4F76-B8C0-A44303AD5014}"/>
          </ac:spMkLst>
        </pc:spChg>
        <pc:spChg chg="mod">
          <ac:chgData name="Benade, Gerdus" userId="15349777-206e-4d7a-8365-52131a346f04" providerId="ADAL" clId="{A9F11CE9-14EE-47A3-87CD-63FCB0A41D12}" dt="2022-10-05T03:06:23.941" v="807" actId="20577"/>
          <ac:spMkLst>
            <pc:docMk/>
            <pc:sldMk cId="1270576461" sldId="390"/>
            <ac:spMk id="3" creationId="{9A3F7BE6-E6E7-43B0-82B9-C8FB8B01D7CB}"/>
          </ac:spMkLst>
        </pc:spChg>
      </pc:sldChg>
      <pc:sldChg chg="addSp modSp new mod modAnim modNotesTx">
        <pc:chgData name="Benade, Gerdus" userId="15349777-206e-4d7a-8365-52131a346f04" providerId="ADAL" clId="{A9F11CE9-14EE-47A3-87CD-63FCB0A41D12}" dt="2022-10-07T02:17:36.267" v="19549"/>
        <pc:sldMkLst>
          <pc:docMk/>
          <pc:sldMk cId="1713479824" sldId="391"/>
        </pc:sldMkLst>
        <pc:spChg chg="mod">
          <ac:chgData name="Benade, Gerdus" userId="15349777-206e-4d7a-8365-52131a346f04" providerId="ADAL" clId="{A9F11CE9-14EE-47A3-87CD-63FCB0A41D12}" dt="2022-10-07T00:25:12.114" v="14253" actId="20577"/>
          <ac:spMkLst>
            <pc:docMk/>
            <pc:sldMk cId="1713479824" sldId="391"/>
            <ac:spMk id="2" creationId="{60A828FB-90C2-4E13-9365-42459F79C12B}"/>
          </ac:spMkLst>
        </pc:spChg>
        <pc:spChg chg="mod">
          <ac:chgData name="Benade, Gerdus" userId="15349777-206e-4d7a-8365-52131a346f04" providerId="ADAL" clId="{A9F11CE9-14EE-47A3-87CD-63FCB0A41D12}" dt="2022-10-07T02:17:33.239" v="19548" actId="20577"/>
          <ac:spMkLst>
            <pc:docMk/>
            <pc:sldMk cId="1713479824" sldId="391"/>
            <ac:spMk id="3" creationId="{200A7BBE-9A74-4293-A442-06337193B572}"/>
          </ac:spMkLst>
        </pc:spChg>
        <pc:spChg chg="add mod">
          <ac:chgData name="Benade, Gerdus" userId="15349777-206e-4d7a-8365-52131a346f04" providerId="ADAL" clId="{A9F11CE9-14EE-47A3-87CD-63FCB0A41D12}" dt="2022-10-07T00:28:49.214" v="14373" actId="14100"/>
          <ac:spMkLst>
            <pc:docMk/>
            <pc:sldMk cId="1713479824" sldId="391"/>
            <ac:spMk id="4" creationId="{EE1DE891-960B-43D0-A0AC-816F3CE090AC}"/>
          </ac:spMkLst>
        </pc:spChg>
      </pc:sldChg>
      <pc:sldChg chg="modSp new del mod">
        <pc:chgData name="Benade, Gerdus" userId="15349777-206e-4d7a-8365-52131a346f04" providerId="ADAL" clId="{A9F11CE9-14EE-47A3-87CD-63FCB0A41D12}" dt="2022-10-07T02:20:57.796" v="19563" actId="2696"/>
        <pc:sldMkLst>
          <pc:docMk/>
          <pc:sldMk cId="528757099" sldId="392"/>
        </pc:sldMkLst>
        <pc:spChg chg="mod">
          <ac:chgData name="Benade, Gerdus" userId="15349777-206e-4d7a-8365-52131a346f04" providerId="ADAL" clId="{A9F11CE9-14EE-47A3-87CD-63FCB0A41D12}" dt="2022-10-06T15:31:18.755" v="10511" actId="20577"/>
          <ac:spMkLst>
            <pc:docMk/>
            <pc:sldMk cId="528757099" sldId="392"/>
            <ac:spMk id="2" creationId="{106E713E-0296-4D01-B87C-191FC618B451}"/>
          </ac:spMkLst>
        </pc:spChg>
        <pc:spChg chg="mod">
          <ac:chgData name="Benade, Gerdus" userId="15349777-206e-4d7a-8365-52131a346f04" providerId="ADAL" clId="{A9F11CE9-14EE-47A3-87CD-63FCB0A41D12}" dt="2022-10-07T01:21:06.375" v="16416" actId="20578"/>
          <ac:spMkLst>
            <pc:docMk/>
            <pc:sldMk cId="528757099" sldId="392"/>
            <ac:spMk id="3" creationId="{3B6A0903-D659-4787-82B1-B47A05C90D68}"/>
          </ac:spMkLst>
        </pc:spChg>
      </pc:sldChg>
      <pc:sldChg chg="modSp new del mod">
        <pc:chgData name="Benade, Gerdus" userId="15349777-206e-4d7a-8365-52131a346f04" providerId="ADAL" clId="{A9F11CE9-14EE-47A3-87CD-63FCB0A41D12}" dt="2022-10-06T15:30:10.297" v="10487" actId="47"/>
        <pc:sldMkLst>
          <pc:docMk/>
          <pc:sldMk cId="3496247652" sldId="393"/>
        </pc:sldMkLst>
        <pc:spChg chg="mod">
          <ac:chgData name="Benade, Gerdus" userId="15349777-206e-4d7a-8365-52131a346f04" providerId="ADAL" clId="{A9F11CE9-14EE-47A3-87CD-63FCB0A41D12}" dt="2022-10-05T03:08:27.123" v="826" actId="20577"/>
          <ac:spMkLst>
            <pc:docMk/>
            <pc:sldMk cId="3496247652" sldId="393"/>
            <ac:spMk id="2" creationId="{2CD4A402-2A06-491B-888A-3E7DA33CB4FF}"/>
          </ac:spMkLst>
        </pc:spChg>
      </pc:sldChg>
      <pc:sldChg chg="addSp delSp modSp new mod modNotesTx">
        <pc:chgData name="Benade, Gerdus" userId="15349777-206e-4d7a-8365-52131a346f04" providerId="ADAL" clId="{A9F11CE9-14EE-47A3-87CD-63FCB0A41D12}" dt="2022-10-07T01:55:27.251" v="18904" actId="1076"/>
        <pc:sldMkLst>
          <pc:docMk/>
          <pc:sldMk cId="771352001" sldId="394"/>
        </pc:sldMkLst>
        <pc:spChg chg="mod">
          <ac:chgData name="Benade, Gerdus" userId="15349777-206e-4d7a-8365-52131a346f04" providerId="ADAL" clId="{A9F11CE9-14EE-47A3-87CD-63FCB0A41D12}" dt="2022-10-07T01:31:53.787" v="17554" actId="20577"/>
          <ac:spMkLst>
            <pc:docMk/>
            <pc:sldMk cId="771352001" sldId="394"/>
            <ac:spMk id="2" creationId="{D33B5D4A-48EE-40D8-84B0-129C4AA759F9}"/>
          </ac:spMkLst>
        </pc:spChg>
        <pc:picChg chg="add del mod">
          <ac:chgData name="Benade, Gerdus" userId="15349777-206e-4d7a-8365-52131a346f04" providerId="ADAL" clId="{A9F11CE9-14EE-47A3-87CD-63FCB0A41D12}" dt="2022-10-07T01:31:11.049" v="17549" actId="478"/>
          <ac:picMkLst>
            <pc:docMk/>
            <pc:sldMk cId="771352001" sldId="394"/>
            <ac:picMk id="6" creationId="{C564A99F-FB4C-4E8F-BE11-870D703A9468}"/>
          </ac:picMkLst>
        </pc:picChg>
        <pc:picChg chg="add mod modCrop">
          <ac:chgData name="Benade, Gerdus" userId="15349777-206e-4d7a-8365-52131a346f04" providerId="ADAL" clId="{A9F11CE9-14EE-47A3-87CD-63FCB0A41D12}" dt="2022-10-07T01:55:27.251" v="18904" actId="1076"/>
          <ac:picMkLst>
            <pc:docMk/>
            <pc:sldMk cId="771352001" sldId="394"/>
            <ac:picMk id="7" creationId="{FAA49A96-AC35-4A98-B491-7D37887BF164}"/>
          </ac:picMkLst>
        </pc:picChg>
      </pc:sldChg>
      <pc:sldChg chg="addSp delSp modSp new mod modAnim modNotesTx">
        <pc:chgData name="Benade, Gerdus" userId="15349777-206e-4d7a-8365-52131a346f04" providerId="ADAL" clId="{A9F11CE9-14EE-47A3-87CD-63FCB0A41D12}" dt="2022-10-07T02:23:26.699" v="19567"/>
        <pc:sldMkLst>
          <pc:docMk/>
          <pc:sldMk cId="2987256788" sldId="395"/>
        </pc:sldMkLst>
        <pc:spChg chg="mod">
          <ac:chgData name="Benade, Gerdus" userId="15349777-206e-4d7a-8365-52131a346f04" providerId="ADAL" clId="{A9F11CE9-14EE-47A3-87CD-63FCB0A41D12}" dt="2022-10-06T14:24:23.165" v="7965" actId="20577"/>
          <ac:spMkLst>
            <pc:docMk/>
            <pc:sldMk cId="2987256788" sldId="395"/>
            <ac:spMk id="2" creationId="{C53E9E7D-6165-49B2-B560-E774FE4D5172}"/>
          </ac:spMkLst>
        </pc:spChg>
        <pc:spChg chg="mod">
          <ac:chgData name="Benade, Gerdus" userId="15349777-206e-4d7a-8365-52131a346f04" providerId="ADAL" clId="{A9F11CE9-14EE-47A3-87CD-63FCB0A41D12}" dt="2022-10-06T14:05:26.042" v="7328" actId="20577"/>
          <ac:spMkLst>
            <pc:docMk/>
            <pc:sldMk cId="2987256788" sldId="395"/>
            <ac:spMk id="3" creationId="{AFFBCB04-E817-4E7C-A35A-010451A7B3DC}"/>
          </ac:spMkLst>
        </pc:spChg>
        <pc:spChg chg="add mod">
          <ac:chgData name="Benade, Gerdus" userId="15349777-206e-4d7a-8365-52131a346f04" providerId="ADAL" clId="{A9F11CE9-14EE-47A3-87CD-63FCB0A41D12}" dt="2022-10-06T14:06:29.382" v="7392" actId="1076"/>
          <ac:spMkLst>
            <pc:docMk/>
            <pc:sldMk cId="2987256788" sldId="395"/>
            <ac:spMk id="22" creationId="{E37E4B27-D920-43B7-AF8C-7D1F308A3DCA}"/>
          </ac:spMkLst>
        </pc:spChg>
        <pc:spChg chg="add mod">
          <ac:chgData name="Benade, Gerdus" userId="15349777-206e-4d7a-8365-52131a346f04" providerId="ADAL" clId="{A9F11CE9-14EE-47A3-87CD-63FCB0A41D12}" dt="2022-10-06T14:24:36.520" v="7968" actId="255"/>
          <ac:spMkLst>
            <pc:docMk/>
            <pc:sldMk cId="2987256788" sldId="395"/>
            <ac:spMk id="35" creationId="{8D22D29A-73C2-4875-B7DA-FC68D636C9B4}"/>
          </ac:spMkLst>
        </pc:spChg>
        <pc:graphicFrameChg chg="add del mod modGraphic">
          <ac:chgData name="Benade, Gerdus" userId="15349777-206e-4d7a-8365-52131a346f04" providerId="ADAL" clId="{A9F11CE9-14EE-47A3-87CD-63FCB0A41D12}" dt="2022-10-06T14:06:45.946" v="7393" actId="478"/>
          <ac:graphicFrameMkLst>
            <pc:docMk/>
            <pc:sldMk cId="2987256788" sldId="395"/>
            <ac:graphicFrameMk id="6" creationId="{32010664-5D91-48AF-9DE7-4E3ADE996877}"/>
          </ac:graphicFrameMkLst>
        </pc:graphicFrameChg>
        <pc:picChg chg="add mod">
          <ac:chgData name="Benade, Gerdus" userId="15349777-206e-4d7a-8365-52131a346f04" providerId="ADAL" clId="{A9F11CE9-14EE-47A3-87CD-63FCB0A41D12}" dt="2022-10-06T14:00:16.745" v="7169" actId="1035"/>
          <ac:picMkLst>
            <pc:docMk/>
            <pc:sldMk cId="2987256788" sldId="395"/>
            <ac:picMk id="5" creationId="{1B93FAF7-F7FA-4FF1-9E3A-3DB937DCFBA4}"/>
          </ac:picMkLst>
        </pc:picChg>
        <pc:picChg chg="add del mod">
          <ac:chgData name="Benade, Gerdus" userId="15349777-206e-4d7a-8365-52131a346f04" providerId="ADAL" clId="{A9F11CE9-14EE-47A3-87CD-63FCB0A41D12}" dt="2022-10-06T14:06:45.946" v="7393" actId="478"/>
          <ac:picMkLst>
            <pc:docMk/>
            <pc:sldMk cId="2987256788" sldId="395"/>
            <ac:picMk id="7" creationId="{8B2B3054-3A8A-4EFE-BAB1-26CB8FEAD3CD}"/>
          </ac:picMkLst>
        </pc:picChg>
        <pc:picChg chg="add del mod">
          <ac:chgData name="Benade, Gerdus" userId="15349777-206e-4d7a-8365-52131a346f04" providerId="ADAL" clId="{A9F11CE9-14EE-47A3-87CD-63FCB0A41D12}" dt="2022-10-06T14:06:45.946" v="7393" actId="478"/>
          <ac:picMkLst>
            <pc:docMk/>
            <pc:sldMk cId="2987256788" sldId="395"/>
            <ac:picMk id="8" creationId="{774BFC15-037A-4772-B5B8-2766B22E1CBF}"/>
          </ac:picMkLst>
        </pc:picChg>
        <pc:picChg chg="add del mod">
          <ac:chgData name="Benade, Gerdus" userId="15349777-206e-4d7a-8365-52131a346f04" providerId="ADAL" clId="{A9F11CE9-14EE-47A3-87CD-63FCB0A41D12}" dt="2022-10-06T14:06:45.946" v="7393" actId="478"/>
          <ac:picMkLst>
            <pc:docMk/>
            <pc:sldMk cId="2987256788" sldId="395"/>
            <ac:picMk id="9" creationId="{23C48023-A594-4D90-AE77-0DB13AC68E35}"/>
          </ac:picMkLst>
        </pc:picChg>
        <pc:picChg chg="add del mod">
          <ac:chgData name="Benade, Gerdus" userId="15349777-206e-4d7a-8365-52131a346f04" providerId="ADAL" clId="{A9F11CE9-14EE-47A3-87CD-63FCB0A41D12}" dt="2022-10-06T14:06:45.946" v="7393" actId="478"/>
          <ac:picMkLst>
            <pc:docMk/>
            <pc:sldMk cId="2987256788" sldId="395"/>
            <ac:picMk id="10" creationId="{1192EBF1-C662-4EF9-A99C-117D52AF8DDF}"/>
          </ac:picMkLst>
        </pc:picChg>
        <pc:picChg chg="add del mod">
          <ac:chgData name="Benade, Gerdus" userId="15349777-206e-4d7a-8365-52131a346f04" providerId="ADAL" clId="{A9F11CE9-14EE-47A3-87CD-63FCB0A41D12}" dt="2022-10-06T14:06:45.946" v="7393" actId="478"/>
          <ac:picMkLst>
            <pc:docMk/>
            <pc:sldMk cId="2987256788" sldId="395"/>
            <ac:picMk id="11" creationId="{30AC189A-24B1-45C3-8029-DD18AE264611}"/>
          </ac:picMkLst>
        </pc:picChg>
        <pc:picChg chg="add mod">
          <ac:chgData name="Benade, Gerdus" userId="15349777-206e-4d7a-8365-52131a346f04" providerId="ADAL" clId="{A9F11CE9-14EE-47A3-87CD-63FCB0A41D12}" dt="2022-10-06T14:00:16.745" v="7169" actId="1035"/>
          <ac:picMkLst>
            <pc:docMk/>
            <pc:sldMk cId="2987256788" sldId="395"/>
            <ac:picMk id="14" creationId="{5FD5C9E0-EE61-4EAA-A3AD-0FF439304DEC}"/>
          </ac:picMkLst>
        </pc:picChg>
        <pc:picChg chg="add mod">
          <ac:chgData name="Benade, Gerdus" userId="15349777-206e-4d7a-8365-52131a346f04" providerId="ADAL" clId="{A9F11CE9-14EE-47A3-87CD-63FCB0A41D12}" dt="2022-10-06T14:00:16.745" v="7169" actId="1035"/>
          <ac:picMkLst>
            <pc:docMk/>
            <pc:sldMk cId="2987256788" sldId="395"/>
            <ac:picMk id="15" creationId="{2D067E12-B737-4EF2-A098-51DF372742AE}"/>
          </ac:picMkLst>
        </pc:picChg>
        <pc:picChg chg="add mod">
          <ac:chgData name="Benade, Gerdus" userId="15349777-206e-4d7a-8365-52131a346f04" providerId="ADAL" clId="{A9F11CE9-14EE-47A3-87CD-63FCB0A41D12}" dt="2022-10-06T14:00:16.745" v="7169" actId="1035"/>
          <ac:picMkLst>
            <pc:docMk/>
            <pc:sldMk cId="2987256788" sldId="395"/>
            <ac:picMk id="16" creationId="{AE89F159-C353-490E-8C09-AD3CB056CAAF}"/>
          </ac:picMkLst>
        </pc:picChg>
        <pc:picChg chg="add mod">
          <ac:chgData name="Benade, Gerdus" userId="15349777-206e-4d7a-8365-52131a346f04" providerId="ADAL" clId="{A9F11CE9-14EE-47A3-87CD-63FCB0A41D12}" dt="2022-10-06T14:00:16.745" v="7169" actId="1035"/>
          <ac:picMkLst>
            <pc:docMk/>
            <pc:sldMk cId="2987256788" sldId="395"/>
            <ac:picMk id="17" creationId="{D8C3E0BF-56CA-4D48-96E2-475D8DB6CDAF}"/>
          </ac:picMkLst>
        </pc:picChg>
        <pc:picChg chg="add mod">
          <ac:chgData name="Benade, Gerdus" userId="15349777-206e-4d7a-8365-52131a346f04" providerId="ADAL" clId="{A9F11CE9-14EE-47A3-87CD-63FCB0A41D12}" dt="2022-10-06T14:00:16.745" v="7169" actId="1035"/>
          <ac:picMkLst>
            <pc:docMk/>
            <pc:sldMk cId="2987256788" sldId="395"/>
            <ac:picMk id="18" creationId="{02641157-015B-4416-B271-1F92E613E334}"/>
          </ac:picMkLst>
        </pc:picChg>
        <pc:picChg chg="add del mod">
          <ac:chgData name="Benade, Gerdus" userId="15349777-206e-4d7a-8365-52131a346f04" providerId="ADAL" clId="{A9F11CE9-14EE-47A3-87CD-63FCB0A41D12}" dt="2022-10-06T14:06:45.946" v="7393" actId="478"/>
          <ac:picMkLst>
            <pc:docMk/>
            <pc:sldMk cId="2987256788" sldId="395"/>
            <ac:picMk id="19" creationId="{DF6FB4A1-00ED-4C6F-8D17-933AF7469BBC}"/>
          </ac:picMkLst>
        </pc:picChg>
        <pc:picChg chg="add mod">
          <ac:chgData name="Benade, Gerdus" userId="15349777-206e-4d7a-8365-52131a346f04" providerId="ADAL" clId="{A9F11CE9-14EE-47A3-87CD-63FCB0A41D12}" dt="2022-10-06T14:00:16.745" v="7169" actId="1035"/>
          <ac:picMkLst>
            <pc:docMk/>
            <pc:sldMk cId="2987256788" sldId="395"/>
            <ac:picMk id="20" creationId="{4E465EBD-5838-4C3C-9DCA-635DCD5A72CE}"/>
          </ac:picMkLst>
        </pc:picChg>
        <pc:picChg chg="add mod">
          <ac:chgData name="Benade, Gerdus" userId="15349777-206e-4d7a-8365-52131a346f04" providerId="ADAL" clId="{A9F11CE9-14EE-47A3-87CD-63FCB0A41D12}" dt="2022-10-06T14:00:16.745" v="7169" actId="1035"/>
          <ac:picMkLst>
            <pc:docMk/>
            <pc:sldMk cId="2987256788" sldId="395"/>
            <ac:picMk id="21" creationId="{57ABF837-A743-425E-BFBA-F916C29740A2}"/>
          </ac:picMkLst>
        </pc:picChg>
        <pc:picChg chg="add del mod">
          <ac:chgData name="Benade, Gerdus" userId="15349777-206e-4d7a-8365-52131a346f04" providerId="ADAL" clId="{A9F11CE9-14EE-47A3-87CD-63FCB0A41D12}" dt="2022-10-06T13:59:43.371" v="7122" actId="478"/>
          <ac:picMkLst>
            <pc:docMk/>
            <pc:sldMk cId="2987256788" sldId="395"/>
            <ac:picMk id="24" creationId="{8F221D45-6BC5-4DD2-B760-0A0AF92A5DEF}"/>
          </ac:picMkLst>
        </pc:picChg>
        <pc:picChg chg="add mod">
          <ac:chgData name="Benade, Gerdus" userId="15349777-206e-4d7a-8365-52131a346f04" providerId="ADAL" clId="{A9F11CE9-14EE-47A3-87CD-63FCB0A41D12}" dt="2022-10-06T14:24:28.111" v="7966" actId="1076"/>
          <ac:picMkLst>
            <pc:docMk/>
            <pc:sldMk cId="2987256788" sldId="395"/>
            <ac:picMk id="26" creationId="{ADE24C6E-2B72-4606-84D9-B07069D9C9C2}"/>
          </ac:picMkLst>
        </pc:picChg>
        <pc:picChg chg="add mod">
          <ac:chgData name="Benade, Gerdus" userId="15349777-206e-4d7a-8365-52131a346f04" providerId="ADAL" clId="{A9F11CE9-14EE-47A3-87CD-63FCB0A41D12}" dt="2022-10-06T14:01:36.897" v="7177" actId="1076"/>
          <ac:picMkLst>
            <pc:docMk/>
            <pc:sldMk cId="2987256788" sldId="395"/>
            <ac:picMk id="27" creationId="{24C36CBB-DAF4-4EDD-9E9E-B1C12CE8538F}"/>
          </ac:picMkLst>
        </pc:picChg>
        <pc:picChg chg="add mod">
          <ac:chgData name="Benade, Gerdus" userId="15349777-206e-4d7a-8365-52131a346f04" providerId="ADAL" clId="{A9F11CE9-14EE-47A3-87CD-63FCB0A41D12}" dt="2022-10-06T14:01:59.609" v="7198" actId="1076"/>
          <ac:picMkLst>
            <pc:docMk/>
            <pc:sldMk cId="2987256788" sldId="395"/>
            <ac:picMk id="28" creationId="{592117BA-6149-47D3-9000-75C26529C651}"/>
          </ac:picMkLst>
        </pc:picChg>
        <pc:picChg chg="add mod">
          <ac:chgData name="Benade, Gerdus" userId="15349777-206e-4d7a-8365-52131a346f04" providerId="ADAL" clId="{A9F11CE9-14EE-47A3-87CD-63FCB0A41D12}" dt="2022-10-06T14:03:28.105" v="7263" actId="1037"/>
          <ac:picMkLst>
            <pc:docMk/>
            <pc:sldMk cId="2987256788" sldId="395"/>
            <ac:picMk id="29" creationId="{939F5A8F-D0C5-4CA2-A91B-DE91727B143D}"/>
          </ac:picMkLst>
        </pc:picChg>
        <pc:picChg chg="add mod">
          <ac:chgData name="Benade, Gerdus" userId="15349777-206e-4d7a-8365-52131a346f04" providerId="ADAL" clId="{A9F11CE9-14EE-47A3-87CD-63FCB0A41D12}" dt="2022-10-06T14:03:37.388" v="7265" actId="1076"/>
          <ac:picMkLst>
            <pc:docMk/>
            <pc:sldMk cId="2987256788" sldId="395"/>
            <ac:picMk id="30" creationId="{50DE26A4-4CA4-4B2D-94F3-BCEC9C91357C}"/>
          </ac:picMkLst>
        </pc:picChg>
        <pc:picChg chg="add mod">
          <ac:chgData name="Benade, Gerdus" userId="15349777-206e-4d7a-8365-52131a346f04" providerId="ADAL" clId="{A9F11CE9-14EE-47A3-87CD-63FCB0A41D12}" dt="2022-10-06T14:04:14.088" v="7298" actId="1076"/>
          <ac:picMkLst>
            <pc:docMk/>
            <pc:sldMk cId="2987256788" sldId="395"/>
            <ac:picMk id="31" creationId="{A1CC93E8-F4B7-4618-B12B-605CDFC927EC}"/>
          </ac:picMkLst>
        </pc:picChg>
        <pc:picChg chg="add mod">
          <ac:chgData name="Benade, Gerdus" userId="15349777-206e-4d7a-8365-52131a346f04" providerId="ADAL" clId="{A9F11CE9-14EE-47A3-87CD-63FCB0A41D12}" dt="2022-10-06T14:04:21.634" v="7300" actId="1076"/>
          <ac:picMkLst>
            <pc:docMk/>
            <pc:sldMk cId="2987256788" sldId="395"/>
            <ac:picMk id="32" creationId="{A0F06E06-E082-42E5-B818-A2CFA34D5771}"/>
          </ac:picMkLst>
        </pc:picChg>
        <pc:picChg chg="add mod">
          <ac:chgData name="Benade, Gerdus" userId="15349777-206e-4d7a-8365-52131a346f04" providerId="ADAL" clId="{A9F11CE9-14EE-47A3-87CD-63FCB0A41D12}" dt="2022-10-06T14:05:18.219" v="7325" actId="1037"/>
          <ac:picMkLst>
            <pc:docMk/>
            <pc:sldMk cId="2987256788" sldId="395"/>
            <ac:picMk id="33" creationId="{F21EF2A0-66DD-410E-85E6-BE3FCE9E60B2}"/>
          </ac:picMkLst>
        </pc:picChg>
        <pc:picChg chg="add mod">
          <ac:chgData name="Benade, Gerdus" userId="15349777-206e-4d7a-8365-52131a346f04" providerId="ADAL" clId="{A9F11CE9-14EE-47A3-87CD-63FCB0A41D12}" dt="2022-10-06T14:05:24.500" v="7327" actId="1076"/>
          <ac:picMkLst>
            <pc:docMk/>
            <pc:sldMk cId="2987256788" sldId="395"/>
            <ac:picMk id="34" creationId="{66E752E2-4310-4A7D-8154-5A1839F1F086}"/>
          </ac:picMkLst>
        </pc:picChg>
        <pc:cxnChg chg="add del mod">
          <ac:chgData name="Benade, Gerdus" userId="15349777-206e-4d7a-8365-52131a346f04" providerId="ADAL" clId="{A9F11CE9-14EE-47A3-87CD-63FCB0A41D12}" dt="2022-10-06T14:06:45.946" v="7393" actId="478"/>
          <ac:cxnSpMkLst>
            <pc:docMk/>
            <pc:sldMk cId="2987256788" sldId="395"/>
            <ac:cxnSpMk id="12" creationId="{229A20BA-CA76-4807-8CE6-BAC2A1ECC871}"/>
          </ac:cxnSpMkLst>
        </pc:cxnChg>
        <pc:cxnChg chg="add del mod">
          <ac:chgData name="Benade, Gerdus" userId="15349777-206e-4d7a-8365-52131a346f04" providerId="ADAL" clId="{A9F11CE9-14EE-47A3-87CD-63FCB0A41D12}" dt="2022-10-06T14:06:45.946" v="7393" actId="478"/>
          <ac:cxnSpMkLst>
            <pc:docMk/>
            <pc:sldMk cId="2987256788" sldId="395"/>
            <ac:cxnSpMk id="13" creationId="{63474739-D17D-4D34-B58B-669F90BA1807}"/>
          </ac:cxnSpMkLst>
        </pc:cxnChg>
      </pc:sldChg>
      <pc:sldChg chg="modSp new mod modAnim modNotesTx">
        <pc:chgData name="Benade, Gerdus" userId="15349777-206e-4d7a-8365-52131a346f04" providerId="ADAL" clId="{A9F11CE9-14EE-47A3-87CD-63FCB0A41D12}" dt="2022-10-07T15:07:44.369" v="20449" actId="20577"/>
        <pc:sldMkLst>
          <pc:docMk/>
          <pc:sldMk cId="4280004585" sldId="396"/>
        </pc:sldMkLst>
        <pc:spChg chg="mod">
          <ac:chgData name="Benade, Gerdus" userId="15349777-206e-4d7a-8365-52131a346f04" providerId="ADAL" clId="{A9F11CE9-14EE-47A3-87CD-63FCB0A41D12}" dt="2022-10-05T03:44:07.380" v="2202" actId="6549"/>
          <ac:spMkLst>
            <pc:docMk/>
            <pc:sldMk cId="4280004585" sldId="396"/>
            <ac:spMk id="2" creationId="{BF20C233-6B61-4ECB-BEEE-2646456D481E}"/>
          </ac:spMkLst>
        </pc:spChg>
        <pc:spChg chg="mod">
          <ac:chgData name="Benade, Gerdus" userId="15349777-206e-4d7a-8365-52131a346f04" providerId="ADAL" clId="{A9F11CE9-14EE-47A3-87CD-63FCB0A41D12}" dt="2022-10-07T15:07:44.369" v="20449" actId="20577"/>
          <ac:spMkLst>
            <pc:docMk/>
            <pc:sldMk cId="4280004585" sldId="396"/>
            <ac:spMk id="3" creationId="{5EE73F1C-BFE7-4969-ADA4-E95B50E66E57}"/>
          </ac:spMkLst>
        </pc:spChg>
      </pc:sldChg>
      <pc:sldChg chg="modSp add mod modAnim modShow modNotesTx">
        <pc:chgData name="Benade, Gerdus" userId="15349777-206e-4d7a-8365-52131a346f04" providerId="ADAL" clId="{A9F11CE9-14EE-47A3-87CD-63FCB0A41D12}" dt="2022-10-07T02:01:17.397" v="19150" actId="20577"/>
        <pc:sldMkLst>
          <pc:docMk/>
          <pc:sldMk cId="1728690055" sldId="397"/>
        </pc:sldMkLst>
        <pc:spChg chg="mod">
          <ac:chgData name="Benade, Gerdus" userId="15349777-206e-4d7a-8365-52131a346f04" providerId="ADAL" clId="{A9F11CE9-14EE-47A3-87CD-63FCB0A41D12}" dt="2022-10-05T17:25:30.486" v="6401" actId="20577"/>
          <ac:spMkLst>
            <pc:docMk/>
            <pc:sldMk cId="1728690055" sldId="397"/>
            <ac:spMk id="2" creationId="{07FE9A01-657B-4C32-9B15-3660DDA7A556}"/>
          </ac:spMkLst>
        </pc:spChg>
        <pc:spChg chg="mod">
          <ac:chgData name="Benade, Gerdus" userId="15349777-206e-4d7a-8365-52131a346f04" providerId="ADAL" clId="{A9F11CE9-14EE-47A3-87CD-63FCB0A41D12}" dt="2022-10-07T02:01:10.252" v="19149" actId="20577"/>
          <ac:spMkLst>
            <pc:docMk/>
            <pc:sldMk cId="1728690055" sldId="397"/>
            <ac:spMk id="3" creationId="{ABF7E845-735C-4ED2-A6AF-9D0B12642E99}"/>
          </ac:spMkLst>
        </pc:spChg>
      </pc:sldChg>
      <pc:sldChg chg="new del">
        <pc:chgData name="Benade, Gerdus" userId="15349777-206e-4d7a-8365-52131a346f04" providerId="ADAL" clId="{A9F11CE9-14EE-47A3-87CD-63FCB0A41D12}" dt="2022-10-05T05:53:34.049" v="4383" actId="47"/>
        <pc:sldMkLst>
          <pc:docMk/>
          <pc:sldMk cId="3414258690" sldId="398"/>
        </pc:sldMkLst>
      </pc:sldChg>
      <pc:sldChg chg="delSp modSp new mod modNotesTx">
        <pc:chgData name="Benade, Gerdus" userId="15349777-206e-4d7a-8365-52131a346f04" providerId="ADAL" clId="{A9F11CE9-14EE-47A3-87CD-63FCB0A41D12}" dt="2022-10-07T00:04:07.163" v="13386" actId="20577"/>
        <pc:sldMkLst>
          <pc:docMk/>
          <pc:sldMk cId="687817501" sldId="399"/>
        </pc:sldMkLst>
        <pc:spChg chg="mod">
          <ac:chgData name="Benade, Gerdus" userId="15349777-206e-4d7a-8365-52131a346f04" providerId="ADAL" clId="{A9F11CE9-14EE-47A3-87CD-63FCB0A41D12}" dt="2022-10-05T06:06:26.414" v="5254" actId="1076"/>
          <ac:spMkLst>
            <pc:docMk/>
            <pc:sldMk cId="687817501" sldId="399"/>
            <ac:spMk id="2" creationId="{BF11CFD7-356D-4549-B3B6-1000A725FE9F}"/>
          </ac:spMkLst>
        </pc:spChg>
        <pc:spChg chg="del">
          <ac:chgData name="Benade, Gerdus" userId="15349777-206e-4d7a-8365-52131a346f04" providerId="ADAL" clId="{A9F11CE9-14EE-47A3-87CD-63FCB0A41D12}" dt="2022-10-05T05:53:44.458" v="4386" actId="478"/>
          <ac:spMkLst>
            <pc:docMk/>
            <pc:sldMk cId="687817501" sldId="399"/>
            <ac:spMk id="3" creationId="{2FA5FAD8-4911-4256-8343-300F2A5DFE04}"/>
          </ac:spMkLst>
        </pc:spChg>
      </pc:sldChg>
      <pc:sldChg chg="addSp delSp modSp new mod modAnim">
        <pc:chgData name="Benade, Gerdus" userId="15349777-206e-4d7a-8365-52131a346f04" providerId="ADAL" clId="{A9F11CE9-14EE-47A3-87CD-63FCB0A41D12}" dt="2022-10-07T02:18:46.094" v="19554"/>
        <pc:sldMkLst>
          <pc:docMk/>
          <pc:sldMk cId="750709845" sldId="400"/>
        </pc:sldMkLst>
        <pc:spChg chg="mod">
          <ac:chgData name="Benade, Gerdus" userId="15349777-206e-4d7a-8365-52131a346f04" providerId="ADAL" clId="{A9F11CE9-14EE-47A3-87CD-63FCB0A41D12}" dt="2022-10-06T15:08:32.327" v="8803" actId="20577"/>
          <ac:spMkLst>
            <pc:docMk/>
            <pc:sldMk cId="750709845" sldId="400"/>
            <ac:spMk id="2" creationId="{D1E7CF95-9F62-4FA0-BFC4-D0F003B304E9}"/>
          </ac:spMkLst>
        </pc:spChg>
        <pc:spChg chg="mod">
          <ac:chgData name="Benade, Gerdus" userId="15349777-206e-4d7a-8365-52131a346f04" providerId="ADAL" clId="{A9F11CE9-14EE-47A3-87CD-63FCB0A41D12}" dt="2022-10-07T01:08:06.488" v="15543" actId="20577"/>
          <ac:spMkLst>
            <pc:docMk/>
            <pc:sldMk cId="750709845" sldId="400"/>
            <ac:spMk id="3" creationId="{AA9FCC2F-900F-4E0C-86D1-0144A36175DD}"/>
          </ac:spMkLst>
        </pc:spChg>
        <pc:spChg chg="add del mod">
          <ac:chgData name="Benade, Gerdus" userId="15349777-206e-4d7a-8365-52131a346f04" providerId="ADAL" clId="{A9F11CE9-14EE-47A3-87CD-63FCB0A41D12}" dt="2022-10-06T15:08:52.483" v="8804" actId="478"/>
          <ac:spMkLst>
            <pc:docMk/>
            <pc:sldMk cId="750709845" sldId="400"/>
            <ac:spMk id="4" creationId="{7CFDB81D-577F-4165-8F3D-DC1773690809}"/>
          </ac:spMkLst>
        </pc:spChg>
        <pc:spChg chg="add del mod">
          <ac:chgData name="Benade, Gerdus" userId="15349777-206e-4d7a-8365-52131a346f04" providerId="ADAL" clId="{A9F11CE9-14EE-47A3-87CD-63FCB0A41D12}" dt="2022-10-05T06:09:57.708" v="5431" actId="478"/>
          <ac:spMkLst>
            <pc:docMk/>
            <pc:sldMk cId="750709845" sldId="400"/>
            <ac:spMk id="6" creationId="{C1F8D1C8-79A8-4C06-8ED7-C27D3A605F96}"/>
          </ac:spMkLst>
        </pc:spChg>
        <pc:spChg chg="add mod">
          <ac:chgData name="Benade, Gerdus" userId="15349777-206e-4d7a-8365-52131a346f04" providerId="ADAL" clId="{A9F11CE9-14EE-47A3-87CD-63FCB0A41D12}" dt="2022-10-07T00:27:15.236" v="14360" actId="20577"/>
          <ac:spMkLst>
            <pc:docMk/>
            <pc:sldMk cId="750709845" sldId="400"/>
            <ac:spMk id="6" creationId="{F85E6823-3521-4D4B-836E-F7F6E9DDFBCE}"/>
          </ac:spMkLst>
        </pc:spChg>
        <pc:spChg chg="add mod">
          <ac:chgData name="Benade, Gerdus" userId="15349777-206e-4d7a-8365-52131a346f04" providerId="ADAL" clId="{A9F11CE9-14EE-47A3-87CD-63FCB0A41D12}" dt="2022-10-07T01:05:44.639" v="15478" actId="207"/>
          <ac:spMkLst>
            <pc:docMk/>
            <pc:sldMk cId="750709845" sldId="400"/>
            <ac:spMk id="8" creationId="{988DA18B-26AE-4632-983B-50C4E7F3EC23}"/>
          </ac:spMkLst>
        </pc:spChg>
      </pc:sldChg>
      <pc:sldChg chg="add mod ord modShow">
        <pc:chgData name="Benade, Gerdus" userId="15349777-206e-4d7a-8365-52131a346f04" providerId="ADAL" clId="{A9F11CE9-14EE-47A3-87CD-63FCB0A41D12}" dt="2022-10-07T01:56:55.591" v="18958"/>
        <pc:sldMkLst>
          <pc:docMk/>
          <pc:sldMk cId="2841977200" sldId="401"/>
        </pc:sldMkLst>
      </pc:sldChg>
      <pc:sldChg chg="addSp modSp add mod ord modShow">
        <pc:chgData name="Benade, Gerdus" userId="15349777-206e-4d7a-8365-52131a346f04" providerId="ADAL" clId="{A9F11CE9-14EE-47A3-87CD-63FCB0A41D12}" dt="2022-10-06T21:27:10.721" v="11146"/>
        <pc:sldMkLst>
          <pc:docMk/>
          <pc:sldMk cId="4008236904" sldId="402"/>
        </pc:sldMkLst>
        <pc:spChg chg="add mod">
          <ac:chgData name="Benade, Gerdus" userId="15349777-206e-4d7a-8365-52131a346f04" providerId="ADAL" clId="{A9F11CE9-14EE-47A3-87CD-63FCB0A41D12}" dt="2022-10-05T17:07:31.560" v="5910" actId="1076"/>
          <ac:spMkLst>
            <pc:docMk/>
            <pc:sldMk cId="4008236904" sldId="402"/>
            <ac:spMk id="17" creationId="{86CD5E7E-4682-41A9-94F1-821EA02CA85F}"/>
          </ac:spMkLst>
        </pc:spChg>
        <pc:spChg chg="add mod">
          <ac:chgData name="Benade, Gerdus" userId="15349777-206e-4d7a-8365-52131a346f04" providerId="ADAL" clId="{A9F11CE9-14EE-47A3-87CD-63FCB0A41D12}" dt="2022-10-05T17:08:07.465" v="5950" actId="1037"/>
          <ac:spMkLst>
            <pc:docMk/>
            <pc:sldMk cId="4008236904" sldId="402"/>
            <ac:spMk id="21" creationId="{B0007E5E-C14A-499B-ABD3-806110675869}"/>
          </ac:spMkLst>
        </pc:spChg>
        <pc:picChg chg="mod">
          <ac:chgData name="Benade, Gerdus" userId="15349777-206e-4d7a-8365-52131a346f04" providerId="ADAL" clId="{A9F11CE9-14EE-47A3-87CD-63FCB0A41D12}" dt="2022-10-05T17:08:12.902" v="5951" actId="1076"/>
          <ac:picMkLst>
            <pc:docMk/>
            <pc:sldMk cId="4008236904" sldId="402"/>
            <ac:picMk id="9" creationId="{5267B496-3D75-4C36-8B03-74E0C83C075C}"/>
          </ac:picMkLst>
        </pc:picChg>
        <pc:picChg chg="add mod">
          <ac:chgData name="Benade, Gerdus" userId="15349777-206e-4d7a-8365-52131a346f04" providerId="ADAL" clId="{A9F11CE9-14EE-47A3-87CD-63FCB0A41D12}" dt="2022-10-05T17:07:26.541" v="5909" actId="1076"/>
          <ac:picMkLst>
            <pc:docMk/>
            <pc:sldMk cId="4008236904" sldId="402"/>
            <ac:picMk id="13" creationId="{AD80E606-D8CC-4D7F-93C4-681AB4153B72}"/>
          </ac:picMkLst>
        </pc:picChg>
        <pc:picChg chg="add mod">
          <ac:chgData name="Benade, Gerdus" userId="15349777-206e-4d7a-8365-52131a346f04" providerId="ADAL" clId="{A9F11CE9-14EE-47A3-87CD-63FCB0A41D12}" dt="2022-10-05T17:07:26.541" v="5909" actId="1076"/>
          <ac:picMkLst>
            <pc:docMk/>
            <pc:sldMk cId="4008236904" sldId="402"/>
            <ac:picMk id="14" creationId="{BFD6A002-6B7C-43B3-827C-592A29D7B403}"/>
          </ac:picMkLst>
        </pc:picChg>
        <pc:picChg chg="add mod">
          <ac:chgData name="Benade, Gerdus" userId="15349777-206e-4d7a-8365-52131a346f04" providerId="ADAL" clId="{A9F11CE9-14EE-47A3-87CD-63FCB0A41D12}" dt="2022-10-05T17:06:00.251" v="5878"/>
          <ac:picMkLst>
            <pc:docMk/>
            <pc:sldMk cId="4008236904" sldId="402"/>
            <ac:picMk id="18" creationId="{1EBC50D7-4AEA-4631-BE43-353235FCE9A9}"/>
          </ac:picMkLst>
        </pc:picChg>
        <pc:picChg chg="add mod">
          <ac:chgData name="Benade, Gerdus" userId="15349777-206e-4d7a-8365-52131a346f04" providerId="ADAL" clId="{A9F11CE9-14EE-47A3-87CD-63FCB0A41D12}" dt="2022-10-05T17:07:42.950" v="5920" actId="1037"/>
          <ac:picMkLst>
            <pc:docMk/>
            <pc:sldMk cId="4008236904" sldId="402"/>
            <ac:picMk id="19" creationId="{172FA6CC-EBEF-4B1A-803D-3AB20CB73CA4}"/>
          </ac:picMkLst>
        </pc:picChg>
        <pc:picChg chg="add mod">
          <ac:chgData name="Benade, Gerdus" userId="15349777-206e-4d7a-8365-52131a346f04" providerId="ADAL" clId="{A9F11CE9-14EE-47A3-87CD-63FCB0A41D12}" dt="2022-10-05T17:07:49.687" v="5932" actId="1037"/>
          <ac:picMkLst>
            <pc:docMk/>
            <pc:sldMk cId="4008236904" sldId="402"/>
            <ac:picMk id="20" creationId="{BD864B8E-933D-40DF-BEBF-AEEF808BE55C}"/>
          </ac:picMkLst>
        </pc:picChg>
      </pc:sldChg>
      <pc:sldChg chg="addSp delSp modSp add mod modAnim modNotesTx">
        <pc:chgData name="Benade, Gerdus" userId="15349777-206e-4d7a-8365-52131a346f04" providerId="ADAL" clId="{A9F11CE9-14EE-47A3-87CD-63FCB0A41D12}" dt="2022-10-07T01:58:43.900" v="19138" actId="20577"/>
        <pc:sldMkLst>
          <pc:docMk/>
          <pc:sldMk cId="3911963949" sldId="403"/>
        </pc:sldMkLst>
        <pc:spChg chg="mod">
          <ac:chgData name="Benade, Gerdus" userId="15349777-206e-4d7a-8365-52131a346f04" providerId="ADAL" clId="{A9F11CE9-14EE-47A3-87CD-63FCB0A41D12}" dt="2022-10-06T21:26:28.103" v="11143"/>
          <ac:spMkLst>
            <pc:docMk/>
            <pc:sldMk cId="3911963949" sldId="403"/>
            <ac:spMk id="3" creationId="{AFD2C6FD-2F21-4F1B-8A12-3A207E77963B}"/>
          </ac:spMkLst>
        </pc:spChg>
        <pc:spChg chg="del">
          <ac:chgData name="Benade, Gerdus" userId="15349777-206e-4d7a-8365-52131a346f04" providerId="ADAL" clId="{A9F11CE9-14EE-47A3-87CD-63FCB0A41D12}" dt="2022-10-05T17:08:38.391" v="5956" actId="478"/>
          <ac:spMkLst>
            <pc:docMk/>
            <pc:sldMk cId="3911963949" sldId="403"/>
            <ac:spMk id="7" creationId="{FCE4FF10-BC41-4047-AE64-2D6936BD6FA9}"/>
          </ac:spMkLst>
        </pc:spChg>
        <pc:spChg chg="del">
          <ac:chgData name="Benade, Gerdus" userId="15349777-206e-4d7a-8365-52131a346f04" providerId="ADAL" clId="{A9F11CE9-14EE-47A3-87CD-63FCB0A41D12}" dt="2022-10-05T17:08:38.391" v="5956" actId="478"/>
          <ac:spMkLst>
            <pc:docMk/>
            <pc:sldMk cId="3911963949" sldId="403"/>
            <ac:spMk id="15" creationId="{32BA1E0E-5385-4E1C-A054-2934F43D6815}"/>
          </ac:spMkLst>
        </pc:spChg>
        <pc:spChg chg="del">
          <ac:chgData name="Benade, Gerdus" userId="15349777-206e-4d7a-8365-52131a346f04" providerId="ADAL" clId="{A9F11CE9-14EE-47A3-87CD-63FCB0A41D12}" dt="2022-10-05T17:08:38.391" v="5956" actId="478"/>
          <ac:spMkLst>
            <pc:docMk/>
            <pc:sldMk cId="3911963949" sldId="403"/>
            <ac:spMk id="16" creationId="{F97C08A3-5F25-4275-ABFC-96426B6FB63C}"/>
          </ac:spMkLst>
        </pc:spChg>
        <pc:spChg chg="del mod">
          <ac:chgData name="Benade, Gerdus" userId="15349777-206e-4d7a-8365-52131a346f04" providerId="ADAL" clId="{A9F11CE9-14EE-47A3-87CD-63FCB0A41D12}" dt="2022-10-05T17:08:47.638" v="5958" actId="478"/>
          <ac:spMkLst>
            <pc:docMk/>
            <pc:sldMk cId="3911963949" sldId="403"/>
            <ac:spMk id="17" creationId="{86CD5E7E-4682-41A9-94F1-821EA02CA85F}"/>
          </ac:spMkLst>
        </pc:spChg>
        <pc:picChg chg="add del mod">
          <ac:chgData name="Benade, Gerdus" userId="15349777-206e-4d7a-8365-52131a346f04" providerId="ADAL" clId="{A9F11CE9-14EE-47A3-87CD-63FCB0A41D12}" dt="2022-10-05T17:14:32.406" v="5989" actId="478"/>
          <ac:picMkLst>
            <pc:docMk/>
            <pc:sldMk cId="3911963949" sldId="403"/>
            <ac:picMk id="6" creationId="{5FA60B23-3253-4846-805B-22360AF4DC62}"/>
          </ac:picMkLst>
        </pc:picChg>
        <pc:picChg chg="mod">
          <ac:chgData name="Benade, Gerdus" userId="15349777-206e-4d7a-8365-52131a346f04" providerId="ADAL" clId="{A9F11CE9-14EE-47A3-87CD-63FCB0A41D12}" dt="2022-10-05T17:14:21.487" v="5986" actId="1076"/>
          <ac:picMkLst>
            <pc:docMk/>
            <pc:sldMk cId="3911963949" sldId="403"/>
            <ac:picMk id="9" creationId="{5267B496-3D75-4C36-8B03-74E0C83C075C}"/>
          </ac:picMkLst>
        </pc:picChg>
        <pc:picChg chg="add del mod">
          <ac:chgData name="Benade, Gerdus" userId="15349777-206e-4d7a-8365-52131a346f04" providerId="ADAL" clId="{A9F11CE9-14EE-47A3-87CD-63FCB0A41D12}" dt="2022-10-06T13:28:57.859" v="6448" actId="478"/>
          <ac:picMkLst>
            <pc:docMk/>
            <pc:sldMk cId="3911963949" sldId="403"/>
            <ac:picMk id="10" creationId="{9A1C32AF-F86E-42C6-B1FB-AD6C84E1192B}"/>
          </ac:picMkLst>
        </pc:picChg>
        <pc:picChg chg="add mod ord modCrop">
          <ac:chgData name="Benade, Gerdus" userId="15349777-206e-4d7a-8365-52131a346f04" providerId="ADAL" clId="{A9F11CE9-14EE-47A3-87CD-63FCB0A41D12}" dt="2022-10-06T21:08:47.474" v="10528" actId="732"/>
          <ac:picMkLst>
            <pc:docMk/>
            <pc:sldMk cId="3911963949" sldId="403"/>
            <ac:picMk id="12" creationId="{E1DFA00B-4703-4FB6-B3E2-1FA1F894DCF0}"/>
          </ac:picMkLst>
        </pc:picChg>
        <pc:picChg chg="del">
          <ac:chgData name="Benade, Gerdus" userId="15349777-206e-4d7a-8365-52131a346f04" providerId="ADAL" clId="{A9F11CE9-14EE-47A3-87CD-63FCB0A41D12}" dt="2022-10-05T17:08:47.638" v="5958" actId="478"/>
          <ac:picMkLst>
            <pc:docMk/>
            <pc:sldMk cId="3911963949" sldId="403"/>
            <ac:picMk id="13" creationId="{AD80E606-D8CC-4D7F-93C4-681AB4153B72}"/>
          </ac:picMkLst>
        </pc:picChg>
        <pc:picChg chg="del">
          <ac:chgData name="Benade, Gerdus" userId="15349777-206e-4d7a-8365-52131a346f04" providerId="ADAL" clId="{A9F11CE9-14EE-47A3-87CD-63FCB0A41D12}" dt="2022-10-05T17:06:09.271" v="5880" actId="478"/>
          <ac:picMkLst>
            <pc:docMk/>
            <pc:sldMk cId="3911963949" sldId="403"/>
            <ac:picMk id="14" creationId="{BFD6A002-6B7C-43B3-827C-592A29D7B403}"/>
          </ac:picMkLst>
        </pc:picChg>
        <pc:picChg chg="del mod">
          <ac:chgData name="Benade, Gerdus" userId="15349777-206e-4d7a-8365-52131a346f04" providerId="ADAL" clId="{A9F11CE9-14EE-47A3-87CD-63FCB0A41D12}" dt="2022-10-05T17:08:47.638" v="5958" actId="478"/>
          <ac:picMkLst>
            <pc:docMk/>
            <pc:sldMk cId="3911963949" sldId="403"/>
            <ac:picMk id="18" creationId="{1EBC50D7-4AEA-4631-BE43-353235FCE9A9}"/>
          </ac:picMkLst>
        </pc:picChg>
        <pc:picChg chg="del mod">
          <ac:chgData name="Benade, Gerdus" userId="15349777-206e-4d7a-8365-52131a346f04" providerId="ADAL" clId="{A9F11CE9-14EE-47A3-87CD-63FCB0A41D12}" dt="2022-10-06T13:29:12.916" v="6452" actId="478"/>
          <ac:picMkLst>
            <pc:docMk/>
            <pc:sldMk cId="3911963949" sldId="403"/>
            <ac:picMk id="1028" creationId="{14EE80F5-090F-492A-8917-165FC9903968}"/>
          </ac:picMkLst>
        </pc:picChg>
        <pc:picChg chg="del">
          <ac:chgData name="Benade, Gerdus" userId="15349777-206e-4d7a-8365-52131a346f04" providerId="ADAL" clId="{A9F11CE9-14EE-47A3-87CD-63FCB0A41D12}" dt="2022-10-05T17:08:38.391" v="5956" actId="478"/>
          <ac:picMkLst>
            <pc:docMk/>
            <pc:sldMk cId="3911963949" sldId="403"/>
            <ac:picMk id="1032" creationId="{F741BE12-85F6-4372-8C70-F3A117BA1D99}"/>
          </ac:picMkLst>
        </pc:picChg>
        <pc:picChg chg="del">
          <ac:chgData name="Benade, Gerdus" userId="15349777-206e-4d7a-8365-52131a346f04" providerId="ADAL" clId="{A9F11CE9-14EE-47A3-87CD-63FCB0A41D12}" dt="2022-10-05T17:08:38.391" v="5956" actId="478"/>
          <ac:picMkLst>
            <pc:docMk/>
            <pc:sldMk cId="3911963949" sldId="403"/>
            <ac:picMk id="1034" creationId="{22145052-CCAC-486D-B013-992CE5F2C824}"/>
          </ac:picMkLst>
        </pc:picChg>
        <pc:picChg chg="del">
          <ac:chgData name="Benade, Gerdus" userId="15349777-206e-4d7a-8365-52131a346f04" providerId="ADAL" clId="{A9F11CE9-14EE-47A3-87CD-63FCB0A41D12}" dt="2022-10-05T17:08:38.391" v="5956" actId="478"/>
          <ac:picMkLst>
            <pc:docMk/>
            <pc:sldMk cId="3911963949" sldId="403"/>
            <ac:picMk id="1036" creationId="{679636A9-7483-4913-BC73-7282C75C85F5}"/>
          </ac:picMkLst>
        </pc:picChg>
        <pc:picChg chg="add mod">
          <ac:chgData name="Benade, Gerdus" userId="15349777-206e-4d7a-8365-52131a346f04" providerId="ADAL" clId="{A9F11CE9-14EE-47A3-87CD-63FCB0A41D12}" dt="2022-10-05T17:14:30.110" v="5988" actId="1076"/>
          <ac:picMkLst>
            <pc:docMk/>
            <pc:sldMk cId="3911963949" sldId="403"/>
            <ac:picMk id="2050" creationId="{5AB9043E-47BC-4B1E-B33C-671D30952052}"/>
          </ac:picMkLst>
        </pc:picChg>
      </pc:sldChg>
      <pc:sldChg chg="addSp delSp modSp add mod">
        <pc:chgData name="Benade, Gerdus" userId="15349777-206e-4d7a-8365-52131a346f04" providerId="ADAL" clId="{A9F11CE9-14EE-47A3-87CD-63FCB0A41D12}" dt="2022-10-07T01:57:26.579" v="18963" actId="478"/>
        <pc:sldMkLst>
          <pc:docMk/>
          <pc:sldMk cId="3228762757" sldId="404"/>
        </pc:sldMkLst>
        <pc:spChg chg="mod">
          <ac:chgData name="Benade, Gerdus" userId="15349777-206e-4d7a-8365-52131a346f04" providerId="ADAL" clId="{A9F11CE9-14EE-47A3-87CD-63FCB0A41D12}" dt="2022-10-06T21:26:24.452" v="11142"/>
          <ac:spMkLst>
            <pc:docMk/>
            <pc:sldMk cId="3228762757" sldId="404"/>
            <ac:spMk id="3" creationId="{AFD2C6FD-2F21-4F1B-8A12-3A207E77963B}"/>
          </ac:spMkLst>
        </pc:spChg>
        <pc:spChg chg="add del mod">
          <ac:chgData name="Benade, Gerdus" userId="15349777-206e-4d7a-8365-52131a346f04" providerId="ADAL" clId="{A9F11CE9-14EE-47A3-87CD-63FCB0A41D12}" dt="2022-10-06T13:47:20.012" v="6701"/>
          <ac:spMkLst>
            <pc:docMk/>
            <pc:sldMk cId="3228762757" sldId="404"/>
            <ac:spMk id="16" creationId="{FD9C8023-8F5F-4018-BD27-71398B145AF6}"/>
          </ac:spMkLst>
        </pc:spChg>
        <pc:picChg chg="add del">
          <ac:chgData name="Benade, Gerdus" userId="15349777-206e-4d7a-8365-52131a346f04" providerId="ADAL" clId="{A9F11CE9-14EE-47A3-87CD-63FCB0A41D12}" dt="2022-10-05T17:18:13.485" v="5994" actId="478"/>
          <ac:picMkLst>
            <pc:docMk/>
            <pc:sldMk cId="3228762757" sldId="404"/>
            <ac:picMk id="6" creationId="{8306E494-BC85-4048-82B8-214283F966B8}"/>
          </ac:picMkLst>
        </pc:picChg>
        <pc:picChg chg="add del mod">
          <ac:chgData name="Benade, Gerdus" userId="15349777-206e-4d7a-8365-52131a346f04" providerId="ADAL" clId="{A9F11CE9-14EE-47A3-87CD-63FCB0A41D12}" dt="2022-10-05T17:18:26.887" v="6001" actId="21"/>
          <ac:picMkLst>
            <pc:docMk/>
            <pc:sldMk cId="3228762757" sldId="404"/>
            <ac:picMk id="8" creationId="{E8211A37-F59B-434F-85BE-C8935953E165}"/>
          </ac:picMkLst>
        </pc:picChg>
        <pc:picChg chg="del">
          <ac:chgData name="Benade, Gerdus" userId="15349777-206e-4d7a-8365-52131a346f04" providerId="ADAL" clId="{A9F11CE9-14EE-47A3-87CD-63FCB0A41D12}" dt="2022-10-05T17:18:16.622" v="5997" actId="478"/>
          <ac:picMkLst>
            <pc:docMk/>
            <pc:sldMk cId="3228762757" sldId="404"/>
            <ac:picMk id="10" creationId="{9A1C32AF-F86E-42C6-B1FB-AD6C84E1192B}"/>
          </ac:picMkLst>
        </pc:picChg>
        <pc:picChg chg="add mod">
          <ac:chgData name="Benade, Gerdus" userId="15349777-206e-4d7a-8365-52131a346f04" providerId="ADAL" clId="{A9F11CE9-14EE-47A3-87CD-63FCB0A41D12}" dt="2022-10-07T01:57:24.069" v="18962"/>
          <ac:picMkLst>
            <pc:docMk/>
            <pc:sldMk cId="3228762757" sldId="404"/>
            <ac:picMk id="10" creationId="{C1CA4AC0-0479-4156-B555-2D57F787CBC0}"/>
          </ac:picMkLst>
        </pc:picChg>
        <pc:picChg chg="add del mod">
          <ac:chgData name="Benade, Gerdus" userId="15349777-206e-4d7a-8365-52131a346f04" providerId="ADAL" clId="{A9F11CE9-14EE-47A3-87CD-63FCB0A41D12}" dt="2022-10-07T01:57:26.579" v="18963" actId="478"/>
          <ac:picMkLst>
            <pc:docMk/>
            <pc:sldMk cId="3228762757" sldId="404"/>
            <ac:picMk id="11" creationId="{DFB858F8-942F-48AE-AD02-FEA7D32C154D}"/>
          </ac:picMkLst>
        </pc:picChg>
        <pc:picChg chg="add mod">
          <ac:chgData name="Benade, Gerdus" userId="15349777-206e-4d7a-8365-52131a346f04" providerId="ADAL" clId="{A9F11CE9-14EE-47A3-87CD-63FCB0A41D12}" dt="2022-10-06T21:08:03.749" v="10524" actId="1076"/>
          <ac:picMkLst>
            <pc:docMk/>
            <pc:sldMk cId="3228762757" sldId="404"/>
            <ac:picMk id="13" creationId="{9BC21490-96E1-445C-B5E1-14BBA61F095C}"/>
          </ac:picMkLst>
        </pc:picChg>
        <pc:picChg chg="add del mod modCrop">
          <ac:chgData name="Benade, Gerdus" userId="15349777-206e-4d7a-8365-52131a346f04" providerId="ADAL" clId="{A9F11CE9-14EE-47A3-87CD-63FCB0A41D12}" dt="2022-10-05T17:20:36.869" v="6028" actId="478"/>
          <ac:picMkLst>
            <pc:docMk/>
            <pc:sldMk cId="3228762757" sldId="404"/>
            <ac:picMk id="14" creationId="{550C7001-452B-47F7-86C2-E6D5860B9300}"/>
          </ac:picMkLst>
        </pc:picChg>
        <pc:picChg chg="del mod">
          <ac:chgData name="Benade, Gerdus" userId="15349777-206e-4d7a-8365-52131a346f04" providerId="ADAL" clId="{A9F11CE9-14EE-47A3-87CD-63FCB0A41D12}" dt="2022-10-06T13:29:19.914" v="6455" actId="478"/>
          <ac:picMkLst>
            <pc:docMk/>
            <pc:sldMk cId="3228762757" sldId="404"/>
            <ac:picMk id="1028" creationId="{14EE80F5-090F-492A-8917-165FC9903968}"/>
          </ac:picMkLst>
        </pc:picChg>
        <pc:picChg chg="del mod">
          <ac:chgData name="Benade, Gerdus" userId="15349777-206e-4d7a-8365-52131a346f04" providerId="ADAL" clId="{A9F11CE9-14EE-47A3-87CD-63FCB0A41D12}" dt="2022-10-07T01:57:23.677" v="18961" actId="478"/>
          <ac:picMkLst>
            <pc:docMk/>
            <pc:sldMk cId="3228762757" sldId="404"/>
            <ac:picMk id="2050" creationId="{5AB9043E-47BC-4B1E-B33C-671D30952052}"/>
          </ac:picMkLst>
        </pc:picChg>
        <pc:picChg chg="add mod">
          <ac:chgData name="Benade, Gerdus" userId="15349777-206e-4d7a-8365-52131a346f04" providerId="ADAL" clId="{A9F11CE9-14EE-47A3-87CD-63FCB0A41D12}" dt="2022-10-05T17:20:40.140" v="6029" actId="1076"/>
          <ac:picMkLst>
            <pc:docMk/>
            <pc:sldMk cId="3228762757" sldId="404"/>
            <ac:picMk id="4098" creationId="{0A96F910-E293-4A11-9611-486561D564FC}"/>
          </ac:picMkLst>
        </pc:picChg>
      </pc:sldChg>
      <pc:sldChg chg="add del">
        <pc:chgData name="Benade, Gerdus" userId="15349777-206e-4d7a-8365-52131a346f04" providerId="ADAL" clId="{A9F11CE9-14EE-47A3-87CD-63FCB0A41D12}" dt="2022-10-05T17:17:25.085" v="5992"/>
        <pc:sldMkLst>
          <pc:docMk/>
          <pc:sldMk cId="2474047142" sldId="405"/>
        </pc:sldMkLst>
      </pc:sldChg>
      <pc:sldChg chg="addSp delSp modSp add mod modAnim modNotesTx">
        <pc:chgData name="Benade, Gerdus" userId="15349777-206e-4d7a-8365-52131a346f04" providerId="ADAL" clId="{A9F11CE9-14EE-47A3-87CD-63FCB0A41D12}" dt="2022-10-07T02:00:22.520" v="19144"/>
        <pc:sldMkLst>
          <pc:docMk/>
          <pc:sldMk cId="2989940800" sldId="405"/>
        </pc:sldMkLst>
        <pc:spChg chg="mod">
          <ac:chgData name="Benade, Gerdus" userId="15349777-206e-4d7a-8365-52131a346f04" providerId="ADAL" clId="{A9F11CE9-14EE-47A3-87CD-63FCB0A41D12}" dt="2022-10-06T21:55:20.837" v="12079" actId="21"/>
          <ac:spMkLst>
            <pc:docMk/>
            <pc:sldMk cId="2989940800" sldId="405"/>
            <ac:spMk id="3" creationId="{AFD2C6FD-2F21-4F1B-8A12-3A207E77963B}"/>
          </ac:spMkLst>
        </pc:spChg>
        <pc:picChg chg="del">
          <ac:chgData name="Benade, Gerdus" userId="15349777-206e-4d7a-8365-52131a346f04" providerId="ADAL" clId="{A9F11CE9-14EE-47A3-87CD-63FCB0A41D12}" dt="2022-10-05T17:21:33.925" v="6046" actId="478"/>
          <ac:picMkLst>
            <pc:docMk/>
            <pc:sldMk cId="2989940800" sldId="405"/>
            <ac:picMk id="9" creationId="{5267B496-3D75-4C36-8B03-74E0C83C075C}"/>
          </ac:picMkLst>
        </pc:picChg>
        <pc:picChg chg="add mod">
          <ac:chgData name="Benade, Gerdus" userId="15349777-206e-4d7a-8365-52131a346f04" providerId="ADAL" clId="{A9F11CE9-14EE-47A3-87CD-63FCB0A41D12}" dt="2022-10-06T13:47:58.553" v="6713"/>
          <ac:picMkLst>
            <pc:docMk/>
            <pc:sldMk cId="2989940800" sldId="405"/>
            <ac:picMk id="10" creationId="{FAA7C561-D767-495D-B9DF-B66B64917B01}"/>
          </ac:picMkLst>
        </pc:picChg>
        <pc:picChg chg="add mod">
          <ac:chgData name="Benade, Gerdus" userId="15349777-206e-4d7a-8365-52131a346f04" providerId="ADAL" clId="{A9F11CE9-14EE-47A3-87CD-63FCB0A41D12}" dt="2022-10-06T13:47:58.553" v="6713"/>
          <ac:picMkLst>
            <pc:docMk/>
            <pc:sldMk cId="2989940800" sldId="405"/>
            <ac:picMk id="11" creationId="{D7319440-3C95-46F4-BD27-9F00A768481E}"/>
          </ac:picMkLst>
        </pc:picChg>
        <pc:picChg chg="del">
          <ac:chgData name="Benade, Gerdus" userId="15349777-206e-4d7a-8365-52131a346f04" providerId="ADAL" clId="{A9F11CE9-14EE-47A3-87CD-63FCB0A41D12}" dt="2022-10-05T17:21:31.878" v="6045" actId="478"/>
          <ac:picMkLst>
            <pc:docMk/>
            <pc:sldMk cId="2989940800" sldId="405"/>
            <ac:picMk id="13" creationId="{9BC21490-96E1-445C-B5E1-14BBA61F095C}"/>
          </ac:picMkLst>
        </pc:picChg>
        <pc:picChg chg="del mod">
          <ac:chgData name="Benade, Gerdus" userId="15349777-206e-4d7a-8365-52131a346f04" providerId="ADAL" clId="{A9F11CE9-14EE-47A3-87CD-63FCB0A41D12}" dt="2022-10-06T13:47:54.836" v="6710" actId="478"/>
          <ac:picMkLst>
            <pc:docMk/>
            <pc:sldMk cId="2989940800" sldId="405"/>
            <ac:picMk id="1028" creationId="{14EE80F5-090F-492A-8917-165FC9903968}"/>
          </ac:picMkLst>
        </pc:picChg>
        <pc:picChg chg="del mod">
          <ac:chgData name="Benade, Gerdus" userId="15349777-206e-4d7a-8365-52131a346f04" providerId="ADAL" clId="{A9F11CE9-14EE-47A3-87CD-63FCB0A41D12}" dt="2022-10-06T13:47:56.561" v="6711" actId="478"/>
          <ac:picMkLst>
            <pc:docMk/>
            <pc:sldMk cId="2989940800" sldId="405"/>
            <ac:picMk id="2050" creationId="{5AB9043E-47BC-4B1E-B33C-671D30952052}"/>
          </ac:picMkLst>
        </pc:picChg>
        <pc:picChg chg="del mod">
          <ac:chgData name="Benade, Gerdus" userId="15349777-206e-4d7a-8365-52131a346f04" providerId="ADAL" clId="{A9F11CE9-14EE-47A3-87CD-63FCB0A41D12}" dt="2022-10-06T13:47:57.384" v="6712" actId="478"/>
          <ac:picMkLst>
            <pc:docMk/>
            <pc:sldMk cId="2989940800" sldId="405"/>
            <ac:picMk id="4098" creationId="{0A96F910-E293-4A11-9611-486561D564FC}"/>
          </ac:picMkLst>
        </pc:picChg>
        <pc:picChg chg="add mod">
          <ac:chgData name="Benade, Gerdus" userId="15349777-206e-4d7a-8365-52131a346f04" providerId="ADAL" clId="{A9F11CE9-14EE-47A3-87CD-63FCB0A41D12}" dt="2022-10-06T13:50:57.492" v="6742" actId="14100"/>
          <ac:picMkLst>
            <pc:docMk/>
            <pc:sldMk cId="2989940800" sldId="405"/>
            <ac:picMk id="6146" creationId="{39C7B106-65F2-40DA-890C-53034719EA19}"/>
          </ac:picMkLst>
        </pc:picChg>
      </pc:sldChg>
      <pc:sldChg chg="modSp new mod ord modAnim modNotesTx">
        <pc:chgData name="Benade, Gerdus" userId="15349777-206e-4d7a-8365-52131a346f04" providerId="ADAL" clId="{A9F11CE9-14EE-47A3-87CD-63FCB0A41D12}" dt="2022-10-07T02:03:51.829" v="19249" actId="20577"/>
        <pc:sldMkLst>
          <pc:docMk/>
          <pc:sldMk cId="3022232512" sldId="406"/>
        </pc:sldMkLst>
        <pc:spChg chg="mod">
          <ac:chgData name="Benade, Gerdus" userId="15349777-206e-4d7a-8365-52131a346f04" providerId="ADAL" clId="{A9F11CE9-14EE-47A3-87CD-63FCB0A41D12}" dt="2022-10-06T21:38:02.445" v="11545" actId="20577"/>
          <ac:spMkLst>
            <pc:docMk/>
            <pc:sldMk cId="3022232512" sldId="406"/>
            <ac:spMk id="2" creationId="{55359112-7729-4298-A3C7-D299E8AE8A5A}"/>
          </ac:spMkLst>
        </pc:spChg>
        <pc:spChg chg="mod">
          <ac:chgData name="Benade, Gerdus" userId="15349777-206e-4d7a-8365-52131a346f04" providerId="ADAL" clId="{A9F11CE9-14EE-47A3-87CD-63FCB0A41D12}" dt="2022-10-06T21:57:16.111" v="12142" actId="27636"/>
          <ac:spMkLst>
            <pc:docMk/>
            <pc:sldMk cId="3022232512" sldId="406"/>
            <ac:spMk id="3" creationId="{69F42D90-631A-49FB-869C-D61500B3C11F}"/>
          </ac:spMkLst>
        </pc:spChg>
      </pc:sldChg>
      <pc:sldChg chg="addSp delSp modSp add del mod modNotesTx">
        <pc:chgData name="Benade, Gerdus" userId="15349777-206e-4d7a-8365-52131a346f04" providerId="ADAL" clId="{A9F11CE9-14EE-47A3-87CD-63FCB0A41D12}" dt="2022-10-06T21:37:09.873" v="11533" actId="47"/>
        <pc:sldMkLst>
          <pc:docMk/>
          <pc:sldMk cId="2953846618" sldId="407"/>
        </pc:sldMkLst>
        <pc:spChg chg="mod">
          <ac:chgData name="Benade, Gerdus" userId="15349777-206e-4d7a-8365-52131a346f04" providerId="ADAL" clId="{A9F11CE9-14EE-47A3-87CD-63FCB0A41D12}" dt="2022-10-06T21:26:20.051" v="11141"/>
          <ac:spMkLst>
            <pc:docMk/>
            <pc:sldMk cId="2953846618" sldId="407"/>
            <ac:spMk id="3" creationId="{AFD2C6FD-2F21-4F1B-8A12-3A207E77963B}"/>
          </ac:spMkLst>
        </pc:spChg>
        <pc:spChg chg="del">
          <ac:chgData name="Benade, Gerdus" userId="15349777-206e-4d7a-8365-52131a346f04" providerId="ADAL" clId="{A9F11CE9-14EE-47A3-87CD-63FCB0A41D12}" dt="2022-10-06T13:29:57.411" v="6460" actId="478"/>
          <ac:spMkLst>
            <pc:docMk/>
            <pc:sldMk cId="2953846618" sldId="407"/>
            <ac:spMk id="7" creationId="{FCE4FF10-BC41-4047-AE64-2D6936BD6FA9}"/>
          </ac:spMkLst>
        </pc:spChg>
        <pc:spChg chg="del">
          <ac:chgData name="Benade, Gerdus" userId="15349777-206e-4d7a-8365-52131a346f04" providerId="ADAL" clId="{A9F11CE9-14EE-47A3-87CD-63FCB0A41D12}" dt="2022-10-06T13:29:57.411" v="6460" actId="478"/>
          <ac:spMkLst>
            <pc:docMk/>
            <pc:sldMk cId="2953846618" sldId="407"/>
            <ac:spMk id="15" creationId="{32BA1E0E-5385-4E1C-A054-2934F43D6815}"/>
          </ac:spMkLst>
        </pc:spChg>
        <pc:spChg chg="del">
          <ac:chgData name="Benade, Gerdus" userId="15349777-206e-4d7a-8365-52131a346f04" providerId="ADAL" clId="{A9F11CE9-14EE-47A3-87CD-63FCB0A41D12}" dt="2022-10-06T13:29:57.411" v="6460" actId="478"/>
          <ac:spMkLst>
            <pc:docMk/>
            <pc:sldMk cId="2953846618" sldId="407"/>
            <ac:spMk id="16" creationId="{F97C08A3-5F25-4275-ABFC-96426B6FB63C}"/>
          </ac:spMkLst>
        </pc:spChg>
        <pc:spChg chg="del">
          <ac:chgData name="Benade, Gerdus" userId="15349777-206e-4d7a-8365-52131a346f04" providerId="ADAL" clId="{A9F11CE9-14EE-47A3-87CD-63FCB0A41D12}" dt="2022-10-06T13:30:00.089" v="6461" actId="478"/>
          <ac:spMkLst>
            <pc:docMk/>
            <pc:sldMk cId="2953846618" sldId="407"/>
            <ac:spMk id="17" creationId="{86CD5E7E-4682-41A9-94F1-821EA02CA85F}"/>
          </ac:spMkLst>
        </pc:spChg>
        <pc:spChg chg="del">
          <ac:chgData name="Benade, Gerdus" userId="15349777-206e-4d7a-8365-52131a346f04" providerId="ADAL" clId="{A9F11CE9-14EE-47A3-87CD-63FCB0A41D12}" dt="2022-10-06T13:30:00.089" v="6461" actId="478"/>
          <ac:spMkLst>
            <pc:docMk/>
            <pc:sldMk cId="2953846618" sldId="407"/>
            <ac:spMk id="21" creationId="{B0007E5E-C14A-499B-ABD3-806110675869}"/>
          </ac:spMkLst>
        </pc:spChg>
        <pc:graphicFrameChg chg="add mod modGraphic">
          <ac:chgData name="Benade, Gerdus" userId="15349777-206e-4d7a-8365-52131a346f04" providerId="ADAL" clId="{A9F11CE9-14EE-47A3-87CD-63FCB0A41D12}" dt="2022-10-06T13:44:16.979" v="6559" actId="1076"/>
          <ac:graphicFrameMkLst>
            <pc:docMk/>
            <pc:sldMk cId="2953846618" sldId="407"/>
            <ac:graphicFrameMk id="5" creationId="{2391CBCB-2464-4CA7-9F24-CB962E2BA9EC}"/>
          </ac:graphicFrameMkLst>
        </pc:graphicFrameChg>
        <pc:picChg chg="add mod">
          <ac:chgData name="Benade, Gerdus" userId="15349777-206e-4d7a-8365-52131a346f04" providerId="ADAL" clId="{A9F11CE9-14EE-47A3-87CD-63FCB0A41D12}" dt="2022-10-06T13:32:18.007" v="6504" actId="1076"/>
          <ac:picMkLst>
            <pc:docMk/>
            <pc:sldMk cId="2953846618" sldId="407"/>
            <ac:picMk id="8" creationId="{1FE10CC9-2A41-4F76-B335-F0E1AB6DE329}"/>
          </ac:picMkLst>
        </pc:picChg>
        <pc:picChg chg="mod">
          <ac:chgData name="Benade, Gerdus" userId="15349777-206e-4d7a-8365-52131a346f04" providerId="ADAL" clId="{A9F11CE9-14EE-47A3-87CD-63FCB0A41D12}" dt="2022-10-06T13:32:15.558" v="6503" actId="1076"/>
          <ac:picMkLst>
            <pc:docMk/>
            <pc:sldMk cId="2953846618" sldId="407"/>
            <ac:picMk id="9" creationId="{5267B496-3D75-4C36-8B03-74E0C83C075C}"/>
          </ac:picMkLst>
        </pc:picChg>
        <pc:picChg chg="add mod">
          <ac:chgData name="Benade, Gerdus" userId="15349777-206e-4d7a-8365-52131a346f04" providerId="ADAL" clId="{A9F11CE9-14EE-47A3-87CD-63FCB0A41D12}" dt="2022-10-06T13:44:23.549" v="6562" actId="1076"/>
          <ac:picMkLst>
            <pc:docMk/>
            <pc:sldMk cId="2953846618" sldId="407"/>
            <ac:picMk id="11" creationId="{96344379-69FF-4FB1-BE90-CA055DAEF02F}"/>
          </ac:picMkLst>
        </pc:picChg>
        <pc:picChg chg="del">
          <ac:chgData name="Benade, Gerdus" userId="15349777-206e-4d7a-8365-52131a346f04" providerId="ADAL" clId="{A9F11CE9-14EE-47A3-87CD-63FCB0A41D12}" dt="2022-10-06T13:29:53.072" v="6458" actId="478"/>
          <ac:picMkLst>
            <pc:docMk/>
            <pc:sldMk cId="2953846618" sldId="407"/>
            <ac:picMk id="13" creationId="{AD80E606-D8CC-4D7F-93C4-681AB4153B72}"/>
          </ac:picMkLst>
        </pc:picChg>
        <pc:picChg chg="del">
          <ac:chgData name="Benade, Gerdus" userId="15349777-206e-4d7a-8365-52131a346f04" providerId="ADAL" clId="{A9F11CE9-14EE-47A3-87CD-63FCB0A41D12}" dt="2022-10-06T13:29:53.072" v="6458" actId="478"/>
          <ac:picMkLst>
            <pc:docMk/>
            <pc:sldMk cId="2953846618" sldId="407"/>
            <ac:picMk id="14" creationId="{BFD6A002-6B7C-43B3-827C-592A29D7B403}"/>
          </ac:picMkLst>
        </pc:picChg>
        <pc:picChg chg="del">
          <ac:chgData name="Benade, Gerdus" userId="15349777-206e-4d7a-8365-52131a346f04" providerId="ADAL" clId="{A9F11CE9-14EE-47A3-87CD-63FCB0A41D12}" dt="2022-10-06T13:29:53.072" v="6458" actId="478"/>
          <ac:picMkLst>
            <pc:docMk/>
            <pc:sldMk cId="2953846618" sldId="407"/>
            <ac:picMk id="18" creationId="{1EBC50D7-4AEA-4631-BE43-353235FCE9A9}"/>
          </ac:picMkLst>
        </pc:picChg>
        <pc:picChg chg="del">
          <ac:chgData name="Benade, Gerdus" userId="15349777-206e-4d7a-8365-52131a346f04" providerId="ADAL" clId="{A9F11CE9-14EE-47A3-87CD-63FCB0A41D12}" dt="2022-10-06T13:29:53.072" v="6458" actId="478"/>
          <ac:picMkLst>
            <pc:docMk/>
            <pc:sldMk cId="2953846618" sldId="407"/>
            <ac:picMk id="19" creationId="{172FA6CC-EBEF-4B1A-803D-3AB20CB73CA4}"/>
          </ac:picMkLst>
        </pc:picChg>
        <pc:picChg chg="del">
          <ac:chgData name="Benade, Gerdus" userId="15349777-206e-4d7a-8365-52131a346f04" providerId="ADAL" clId="{A9F11CE9-14EE-47A3-87CD-63FCB0A41D12}" dt="2022-10-06T13:29:53.072" v="6458" actId="478"/>
          <ac:picMkLst>
            <pc:docMk/>
            <pc:sldMk cId="2953846618" sldId="407"/>
            <ac:picMk id="20" creationId="{BD864B8E-933D-40DF-BEBF-AEEF808BE55C}"/>
          </ac:picMkLst>
        </pc:picChg>
        <pc:picChg chg="add mod">
          <ac:chgData name="Benade, Gerdus" userId="15349777-206e-4d7a-8365-52131a346f04" providerId="ADAL" clId="{A9F11CE9-14EE-47A3-87CD-63FCB0A41D12}" dt="2022-10-06T13:42:29.071" v="6539" actId="1076"/>
          <ac:picMkLst>
            <pc:docMk/>
            <pc:sldMk cId="2953846618" sldId="407"/>
            <ac:picMk id="22" creationId="{1E2E84E8-37FA-481B-A1B6-AE864597E101}"/>
          </ac:picMkLst>
        </pc:picChg>
        <pc:picChg chg="add mod">
          <ac:chgData name="Benade, Gerdus" userId="15349777-206e-4d7a-8365-52131a346f04" providerId="ADAL" clId="{A9F11CE9-14EE-47A3-87CD-63FCB0A41D12}" dt="2022-10-06T13:44:21.167" v="6561" actId="1076"/>
          <ac:picMkLst>
            <pc:docMk/>
            <pc:sldMk cId="2953846618" sldId="407"/>
            <ac:picMk id="24" creationId="{0CD5EDCB-1AC1-457D-97AA-05971EDDD2DB}"/>
          </ac:picMkLst>
        </pc:picChg>
        <pc:picChg chg="add mod">
          <ac:chgData name="Benade, Gerdus" userId="15349777-206e-4d7a-8365-52131a346f04" providerId="ADAL" clId="{A9F11CE9-14EE-47A3-87CD-63FCB0A41D12}" dt="2022-10-06T13:47:27.515" v="6706" actId="1076"/>
          <ac:picMkLst>
            <pc:docMk/>
            <pc:sldMk cId="2953846618" sldId="407"/>
            <ac:picMk id="30" creationId="{05E4DD68-4309-475F-A2EF-9E7AEA21CEE4}"/>
          </ac:picMkLst>
        </pc:picChg>
        <pc:picChg chg="add mod">
          <ac:chgData name="Benade, Gerdus" userId="15349777-206e-4d7a-8365-52131a346f04" providerId="ADAL" clId="{A9F11CE9-14EE-47A3-87CD-63FCB0A41D12}" dt="2022-10-06T13:47:42.307" v="6707" actId="1076"/>
          <ac:picMkLst>
            <pc:docMk/>
            <pc:sldMk cId="2953846618" sldId="407"/>
            <ac:picMk id="31" creationId="{AF9AF1C5-144D-497B-AE4E-E3743E08148B}"/>
          </ac:picMkLst>
        </pc:picChg>
        <pc:picChg chg="add mod">
          <ac:chgData name="Benade, Gerdus" userId="15349777-206e-4d7a-8365-52131a346f04" providerId="ADAL" clId="{A9F11CE9-14EE-47A3-87CD-63FCB0A41D12}" dt="2022-10-06T13:50:33.904" v="6738" actId="1076"/>
          <ac:picMkLst>
            <pc:docMk/>
            <pc:sldMk cId="2953846618" sldId="407"/>
            <ac:picMk id="32" creationId="{1781A318-A975-4420-802E-DC8C42DD229B}"/>
          </ac:picMkLst>
        </pc:picChg>
        <pc:picChg chg="del mod">
          <ac:chgData name="Benade, Gerdus" userId="15349777-206e-4d7a-8365-52131a346f04" providerId="ADAL" clId="{A9F11CE9-14EE-47A3-87CD-63FCB0A41D12}" dt="2022-10-06T13:30:04.289" v="6464" actId="478"/>
          <ac:picMkLst>
            <pc:docMk/>
            <pc:sldMk cId="2953846618" sldId="407"/>
            <ac:picMk id="1028" creationId="{14EE80F5-090F-492A-8917-165FC9903968}"/>
          </ac:picMkLst>
        </pc:picChg>
        <pc:picChg chg="del">
          <ac:chgData name="Benade, Gerdus" userId="15349777-206e-4d7a-8365-52131a346f04" providerId="ADAL" clId="{A9F11CE9-14EE-47A3-87CD-63FCB0A41D12}" dt="2022-10-06T13:29:53.072" v="6458" actId="478"/>
          <ac:picMkLst>
            <pc:docMk/>
            <pc:sldMk cId="2953846618" sldId="407"/>
            <ac:picMk id="1032" creationId="{F741BE12-85F6-4372-8C70-F3A117BA1D99}"/>
          </ac:picMkLst>
        </pc:picChg>
        <pc:picChg chg="del">
          <ac:chgData name="Benade, Gerdus" userId="15349777-206e-4d7a-8365-52131a346f04" providerId="ADAL" clId="{A9F11CE9-14EE-47A3-87CD-63FCB0A41D12}" dt="2022-10-06T13:29:53.072" v="6458" actId="478"/>
          <ac:picMkLst>
            <pc:docMk/>
            <pc:sldMk cId="2953846618" sldId="407"/>
            <ac:picMk id="1034" creationId="{22145052-CCAC-486D-B013-992CE5F2C824}"/>
          </ac:picMkLst>
        </pc:picChg>
        <pc:picChg chg="del">
          <ac:chgData name="Benade, Gerdus" userId="15349777-206e-4d7a-8365-52131a346f04" providerId="ADAL" clId="{A9F11CE9-14EE-47A3-87CD-63FCB0A41D12}" dt="2022-10-06T13:29:53.072" v="6458" actId="478"/>
          <ac:picMkLst>
            <pc:docMk/>
            <pc:sldMk cId="2953846618" sldId="407"/>
            <ac:picMk id="1036" creationId="{679636A9-7483-4913-BC73-7282C75C85F5}"/>
          </ac:picMkLst>
        </pc:picChg>
        <pc:picChg chg="add mod">
          <ac:chgData name="Benade, Gerdus" userId="15349777-206e-4d7a-8365-52131a346f04" providerId="ADAL" clId="{A9F11CE9-14EE-47A3-87CD-63FCB0A41D12}" dt="2022-10-06T13:44:25.699" v="6563" actId="1076"/>
          <ac:picMkLst>
            <pc:docMk/>
            <pc:sldMk cId="2953846618" sldId="407"/>
            <ac:picMk id="5122" creationId="{4D568ABF-4941-4741-8F2A-6975BC9319B0}"/>
          </ac:picMkLst>
        </pc:picChg>
        <pc:cxnChg chg="add mod">
          <ac:chgData name="Benade, Gerdus" userId="15349777-206e-4d7a-8365-52131a346f04" providerId="ADAL" clId="{A9F11CE9-14EE-47A3-87CD-63FCB0A41D12}" dt="2022-10-06T13:53:58.094" v="6859" actId="13822"/>
          <ac:cxnSpMkLst>
            <pc:docMk/>
            <pc:sldMk cId="2953846618" sldId="407"/>
            <ac:cxnSpMk id="26" creationId="{CE0245F1-76B2-48EB-8AD7-3DF4D6C1E727}"/>
          </ac:cxnSpMkLst>
        </pc:cxnChg>
        <pc:cxnChg chg="add mod">
          <ac:chgData name="Benade, Gerdus" userId="15349777-206e-4d7a-8365-52131a346f04" providerId="ADAL" clId="{A9F11CE9-14EE-47A3-87CD-63FCB0A41D12}" dt="2022-10-06T13:53:58.094" v="6859" actId="13822"/>
          <ac:cxnSpMkLst>
            <pc:docMk/>
            <pc:sldMk cId="2953846618" sldId="407"/>
            <ac:cxnSpMk id="35" creationId="{5B1A597F-8EE6-4A5D-9692-0438E8D4B0FC}"/>
          </ac:cxnSpMkLst>
        </pc:cxnChg>
      </pc:sldChg>
      <pc:sldChg chg="addSp delSp modSp add mod modAnim">
        <pc:chgData name="Benade, Gerdus" userId="15349777-206e-4d7a-8365-52131a346f04" providerId="ADAL" clId="{A9F11CE9-14EE-47A3-87CD-63FCB0A41D12}" dt="2022-10-07T01:59:39.021" v="19143"/>
        <pc:sldMkLst>
          <pc:docMk/>
          <pc:sldMk cId="2588257149" sldId="408"/>
        </pc:sldMkLst>
        <pc:spChg chg="mod">
          <ac:chgData name="Benade, Gerdus" userId="15349777-206e-4d7a-8365-52131a346f04" providerId="ADAL" clId="{A9F11CE9-14EE-47A3-87CD-63FCB0A41D12}" dt="2022-10-06T21:26:16.946" v="11140"/>
          <ac:spMkLst>
            <pc:docMk/>
            <pc:sldMk cId="2588257149" sldId="408"/>
            <ac:spMk id="3" creationId="{AFD2C6FD-2F21-4F1B-8A12-3A207E77963B}"/>
          </ac:spMkLst>
        </pc:spChg>
        <pc:spChg chg="add mod">
          <ac:chgData name="Benade, Gerdus" userId="15349777-206e-4d7a-8365-52131a346f04" providerId="ADAL" clId="{A9F11CE9-14EE-47A3-87CD-63FCB0A41D12}" dt="2022-10-06T13:46:30.691" v="6604" actId="14100"/>
          <ac:spMkLst>
            <pc:docMk/>
            <pc:sldMk cId="2588257149" sldId="408"/>
            <ac:spMk id="6" creationId="{99B97C94-1222-47BC-B745-5A2C8A76218B}"/>
          </ac:spMkLst>
        </pc:spChg>
        <pc:spChg chg="add mod">
          <ac:chgData name="Benade, Gerdus" userId="15349777-206e-4d7a-8365-52131a346f04" providerId="ADAL" clId="{A9F11CE9-14EE-47A3-87CD-63FCB0A41D12}" dt="2022-10-06T13:45:14.412" v="6569" actId="1076"/>
          <ac:spMkLst>
            <pc:docMk/>
            <pc:sldMk cId="2588257149" sldId="408"/>
            <ac:spMk id="13" creationId="{2E592E94-9A10-45DC-A401-C247045106D2}"/>
          </ac:spMkLst>
        </pc:spChg>
        <pc:spChg chg="add del mod">
          <ac:chgData name="Benade, Gerdus" userId="15349777-206e-4d7a-8365-52131a346f04" providerId="ADAL" clId="{A9F11CE9-14EE-47A3-87CD-63FCB0A41D12}" dt="2022-10-06T13:46:30.219" v="6603"/>
          <ac:spMkLst>
            <pc:docMk/>
            <pc:sldMk cId="2588257149" sldId="408"/>
            <ac:spMk id="14" creationId="{1180B506-6ACE-4822-B2C1-41C64D0F9CC3}"/>
          </ac:spMkLst>
        </pc:spChg>
        <pc:spChg chg="add mod">
          <ac:chgData name="Benade, Gerdus" userId="15349777-206e-4d7a-8365-52131a346f04" providerId="ADAL" clId="{A9F11CE9-14EE-47A3-87CD-63FCB0A41D12}" dt="2022-10-07T01:59:22.555" v="19140" actId="571"/>
          <ac:spMkLst>
            <pc:docMk/>
            <pc:sldMk cId="2588257149" sldId="408"/>
            <ac:spMk id="21" creationId="{F5640F3F-36EC-4196-B01A-88770BD7A79F}"/>
          </ac:spMkLst>
        </pc:spChg>
        <pc:spChg chg="add mod">
          <ac:chgData name="Benade, Gerdus" userId="15349777-206e-4d7a-8365-52131a346f04" providerId="ADAL" clId="{A9F11CE9-14EE-47A3-87CD-63FCB0A41D12}" dt="2022-10-07T01:59:22.555" v="19140" actId="571"/>
          <ac:spMkLst>
            <pc:docMk/>
            <pc:sldMk cId="2588257149" sldId="408"/>
            <ac:spMk id="23" creationId="{7299D1F0-2283-4283-9DDC-459FA2695828}"/>
          </ac:spMkLst>
        </pc:spChg>
        <pc:spChg chg="add mod">
          <ac:chgData name="Benade, Gerdus" userId="15349777-206e-4d7a-8365-52131a346f04" providerId="ADAL" clId="{A9F11CE9-14EE-47A3-87CD-63FCB0A41D12}" dt="2022-10-07T01:59:22.555" v="19140" actId="571"/>
          <ac:spMkLst>
            <pc:docMk/>
            <pc:sldMk cId="2588257149" sldId="408"/>
            <ac:spMk id="25" creationId="{082FB287-95D4-4D72-98A2-9F2B762207BD}"/>
          </ac:spMkLst>
        </pc:spChg>
        <pc:picChg chg="add mod">
          <ac:chgData name="Benade, Gerdus" userId="15349777-206e-4d7a-8365-52131a346f04" providerId="ADAL" clId="{A9F11CE9-14EE-47A3-87CD-63FCB0A41D12}" dt="2022-10-06T13:47:49.212" v="6708"/>
          <ac:picMkLst>
            <pc:docMk/>
            <pc:sldMk cId="2588257149" sldId="408"/>
            <ac:picMk id="15" creationId="{A6A33416-54B6-4662-8682-2BB9365FD940}"/>
          </ac:picMkLst>
        </pc:picChg>
        <pc:picChg chg="add mod">
          <ac:chgData name="Benade, Gerdus" userId="15349777-206e-4d7a-8365-52131a346f04" providerId="ADAL" clId="{A9F11CE9-14EE-47A3-87CD-63FCB0A41D12}" dt="2022-10-06T13:47:49.212" v="6708"/>
          <ac:picMkLst>
            <pc:docMk/>
            <pc:sldMk cId="2588257149" sldId="408"/>
            <ac:picMk id="16" creationId="{6EAD7071-0E7F-4818-B6C0-75FD0F8B1D65}"/>
          </ac:picMkLst>
        </pc:picChg>
        <pc:picChg chg="add del mod">
          <ac:chgData name="Benade, Gerdus" userId="15349777-206e-4d7a-8365-52131a346f04" providerId="ADAL" clId="{A9F11CE9-14EE-47A3-87CD-63FCB0A41D12}" dt="2022-10-06T13:50:30.319" v="6737" actId="478"/>
          <ac:picMkLst>
            <pc:docMk/>
            <pc:sldMk cId="2588257149" sldId="408"/>
            <ac:picMk id="17" creationId="{0D258290-154C-4A27-986B-150E42986914}"/>
          </ac:picMkLst>
        </pc:picChg>
        <pc:picChg chg="add mod">
          <ac:chgData name="Benade, Gerdus" userId="15349777-206e-4d7a-8365-52131a346f04" providerId="ADAL" clId="{A9F11CE9-14EE-47A3-87CD-63FCB0A41D12}" dt="2022-10-06T13:50:36.091" v="6739"/>
          <ac:picMkLst>
            <pc:docMk/>
            <pc:sldMk cId="2588257149" sldId="408"/>
            <ac:picMk id="18" creationId="{A58C84D4-FDA7-446E-8945-B12357D56278}"/>
          </ac:picMkLst>
        </pc:picChg>
        <pc:cxnChg chg="add mod">
          <ac:chgData name="Benade, Gerdus" userId="15349777-206e-4d7a-8365-52131a346f04" providerId="ADAL" clId="{A9F11CE9-14EE-47A3-87CD-63FCB0A41D12}" dt="2022-10-06T13:54:06.854" v="6860"/>
          <ac:cxnSpMkLst>
            <pc:docMk/>
            <pc:sldMk cId="2588257149" sldId="408"/>
            <ac:cxnSpMk id="19" creationId="{3ABC3B48-A687-4716-BE75-153A50BBFC17}"/>
          </ac:cxnSpMkLst>
        </pc:cxnChg>
        <pc:cxnChg chg="add mod">
          <ac:chgData name="Benade, Gerdus" userId="15349777-206e-4d7a-8365-52131a346f04" providerId="ADAL" clId="{A9F11CE9-14EE-47A3-87CD-63FCB0A41D12}" dt="2022-10-06T13:54:06.854" v="6860"/>
          <ac:cxnSpMkLst>
            <pc:docMk/>
            <pc:sldMk cId="2588257149" sldId="408"/>
            <ac:cxnSpMk id="20" creationId="{D2EA95A1-AC25-4A75-BB9C-6897E65774A6}"/>
          </ac:cxnSpMkLst>
        </pc:cxnChg>
      </pc:sldChg>
      <pc:sldChg chg="add del ord">
        <pc:chgData name="Benade, Gerdus" userId="15349777-206e-4d7a-8365-52131a346f04" providerId="ADAL" clId="{A9F11CE9-14EE-47A3-87CD-63FCB0A41D12}" dt="2022-10-06T13:46:34.302" v="6606" actId="47"/>
        <pc:sldMkLst>
          <pc:docMk/>
          <pc:sldMk cId="858044599" sldId="409"/>
        </pc:sldMkLst>
      </pc:sldChg>
      <pc:sldChg chg="addSp modSp add mod">
        <pc:chgData name="Benade, Gerdus" userId="15349777-206e-4d7a-8365-52131a346f04" providerId="ADAL" clId="{A9F11CE9-14EE-47A3-87CD-63FCB0A41D12}" dt="2022-10-06T21:26:13.092" v="11139"/>
        <pc:sldMkLst>
          <pc:docMk/>
          <pc:sldMk cId="501095916" sldId="410"/>
        </pc:sldMkLst>
        <pc:spChg chg="mod">
          <ac:chgData name="Benade, Gerdus" userId="15349777-206e-4d7a-8365-52131a346f04" providerId="ADAL" clId="{A9F11CE9-14EE-47A3-87CD-63FCB0A41D12}" dt="2022-10-06T21:26:13.092" v="11139"/>
          <ac:spMkLst>
            <pc:docMk/>
            <pc:sldMk cId="501095916" sldId="410"/>
            <ac:spMk id="3" creationId="{AFD2C6FD-2F21-4F1B-8A12-3A207E77963B}"/>
          </ac:spMkLst>
        </pc:spChg>
        <pc:spChg chg="mod">
          <ac:chgData name="Benade, Gerdus" userId="15349777-206e-4d7a-8365-52131a346f04" providerId="ADAL" clId="{A9F11CE9-14EE-47A3-87CD-63FCB0A41D12}" dt="2022-10-06T13:46:39.871" v="6607" actId="14100"/>
          <ac:spMkLst>
            <pc:docMk/>
            <pc:sldMk cId="501095916" sldId="410"/>
            <ac:spMk id="6" creationId="{99B97C94-1222-47BC-B745-5A2C8A76218B}"/>
          </ac:spMkLst>
        </pc:spChg>
        <pc:spChg chg="add mod">
          <ac:chgData name="Benade, Gerdus" userId="15349777-206e-4d7a-8365-52131a346f04" providerId="ADAL" clId="{A9F11CE9-14EE-47A3-87CD-63FCB0A41D12}" dt="2022-10-06T13:46:59.782" v="6699" actId="1037"/>
          <ac:spMkLst>
            <pc:docMk/>
            <pc:sldMk cId="501095916" sldId="410"/>
            <ac:spMk id="14" creationId="{003E3A49-E498-4D22-8950-330360A7A848}"/>
          </ac:spMkLst>
        </pc:spChg>
        <pc:picChg chg="add mod">
          <ac:chgData name="Benade, Gerdus" userId="15349777-206e-4d7a-8365-52131a346f04" providerId="ADAL" clId="{A9F11CE9-14EE-47A3-87CD-63FCB0A41D12}" dt="2022-10-06T13:47:50.549" v="6709"/>
          <ac:picMkLst>
            <pc:docMk/>
            <pc:sldMk cId="501095916" sldId="410"/>
            <ac:picMk id="15" creationId="{711BE801-48DB-418A-803B-7F87CCDB9A89}"/>
          </ac:picMkLst>
        </pc:picChg>
        <pc:picChg chg="add mod">
          <ac:chgData name="Benade, Gerdus" userId="15349777-206e-4d7a-8365-52131a346f04" providerId="ADAL" clId="{A9F11CE9-14EE-47A3-87CD-63FCB0A41D12}" dt="2022-10-06T13:47:50.549" v="6709"/>
          <ac:picMkLst>
            <pc:docMk/>
            <pc:sldMk cId="501095916" sldId="410"/>
            <ac:picMk id="16" creationId="{D88EE03F-1DC9-4F81-86EC-8C80BA49463F}"/>
          </ac:picMkLst>
        </pc:picChg>
        <pc:picChg chg="add mod">
          <ac:chgData name="Benade, Gerdus" userId="15349777-206e-4d7a-8365-52131a346f04" providerId="ADAL" clId="{A9F11CE9-14EE-47A3-87CD-63FCB0A41D12}" dt="2022-10-06T13:50:38.365" v="6740"/>
          <ac:picMkLst>
            <pc:docMk/>
            <pc:sldMk cId="501095916" sldId="410"/>
            <ac:picMk id="17" creationId="{A6FCEEC2-111D-4607-8B61-A81EFD570787}"/>
          </ac:picMkLst>
        </pc:picChg>
        <pc:cxnChg chg="add mod">
          <ac:chgData name="Benade, Gerdus" userId="15349777-206e-4d7a-8365-52131a346f04" providerId="ADAL" clId="{A9F11CE9-14EE-47A3-87CD-63FCB0A41D12}" dt="2022-10-06T13:54:08.881" v="6861"/>
          <ac:cxnSpMkLst>
            <pc:docMk/>
            <pc:sldMk cId="501095916" sldId="410"/>
            <ac:cxnSpMk id="18" creationId="{FB655803-A72C-41A4-9D5C-9C67E9A58A3D}"/>
          </ac:cxnSpMkLst>
        </pc:cxnChg>
        <pc:cxnChg chg="add mod">
          <ac:chgData name="Benade, Gerdus" userId="15349777-206e-4d7a-8365-52131a346f04" providerId="ADAL" clId="{A9F11CE9-14EE-47A3-87CD-63FCB0A41D12}" dt="2022-10-06T13:54:08.881" v="6861"/>
          <ac:cxnSpMkLst>
            <pc:docMk/>
            <pc:sldMk cId="501095916" sldId="410"/>
            <ac:cxnSpMk id="19" creationId="{1357B5E1-FDE7-472E-8C69-CFBD524CD692}"/>
          </ac:cxnSpMkLst>
        </pc:cxnChg>
      </pc:sldChg>
      <pc:sldChg chg="delSp modSp add mod modAnim modNotesTx">
        <pc:chgData name="Benade, Gerdus" userId="15349777-206e-4d7a-8365-52131a346f04" providerId="ADAL" clId="{A9F11CE9-14EE-47A3-87CD-63FCB0A41D12}" dt="2022-10-07T04:46:22.541" v="20441"/>
        <pc:sldMkLst>
          <pc:docMk/>
          <pc:sldMk cId="1436896350" sldId="411"/>
        </pc:sldMkLst>
        <pc:spChg chg="mod">
          <ac:chgData name="Benade, Gerdus" userId="15349777-206e-4d7a-8365-52131a346f04" providerId="ADAL" clId="{A9F11CE9-14EE-47A3-87CD-63FCB0A41D12}" dt="2022-10-07T04:22:20.908" v="20220" actId="20577"/>
          <ac:spMkLst>
            <pc:docMk/>
            <pc:sldMk cId="1436896350" sldId="411"/>
            <ac:spMk id="3" creationId="{FD05FE66-47CD-4FDE-A02B-63E2D2D58C6D}"/>
          </ac:spMkLst>
        </pc:spChg>
        <pc:spChg chg="del">
          <ac:chgData name="Benade, Gerdus" userId="15349777-206e-4d7a-8365-52131a346f04" providerId="ADAL" clId="{A9F11CE9-14EE-47A3-87CD-63FCB0A41D12}" dt="2022-10-06T23:56:55.531" v="12858" actId="478"/>
          <ac:spMkLst>
            <pc:docMk/>
            <pc:sldMk cId="1436896350" sldId="411"/>
            <ac:spMk id="4" creationId="{98FC55B2-7E89-4E45-98E2-160FB5EE5744}"/>
          </ac:spMkLst>
        </pc:spChg>
      </pc:sldChg>
      <pc:sldChg chg="modSp add mod modNotesTx">
        <pc:chgData name="Benade, Gerdus" userId="15349777-206e-4d7a-8365-52131a346f04" providerId="ADAL" clId="{A9F11CE9-14EE-47A3-87CD-63FCB0A41D12}" dt="2022-10-07T00:00:59.623" v="13005" actId="20577"/>
        <pc:sldMkLst>
          <pc:docMk/>
          <pc:sldMk cId="233634198" sldId="412"/>
        </pc:sldMkLst>
        <pc:spChg chg="mod">
          <ac:chgData name="Benade, Gerdus" userId="15349777-206e-4d7a-8365-52131a346f04" providerId="ADAL" clId="{A9F11CE9-14EE-47A3-87CD-63FCB0A41D12}" dt="2022-10-07T00:00:59.623" v="13005" actId="20577"/>
          <ac:spMkLst>
            <pc:docMk/>
            <pc:sldMk cId="233634198" sldId="412"/>
            <ac:spMk id="3" creationId="{E70DD3D5-8F43-408C-9D54-0C4FAC0C3E4E}"/>
          </ac:spMkLst>
        </pc:spChg>
      </pc:sldChg>
      <pc:sldChg chg="addSp modSp add del mod modAnim">
        <pc:chgData name="Benade, Gerdus" userId="15349777-206e-4d7a-8365-52131a346f04" providerId="ADAL" clId="{A9F11CE9-14EE-47A3-87CD-63FCB0A41D12}" dt="2022-10-07T00:21:56.220" v="14187" actId="47"/>
        <pc:sldMkLst>
          <pc:docMk/>
          <pc:sldMk cId="3657228828" sldId="413"/>
        </pc:sldMkLst>
        <pc:spChg chg="mod">
          <ac:chgData name="Benade, Gerdus" userId="15349777-206e-4d7a-8365-52131a346f04" providerId="ADAL" clId="{A9F11CE9-14EE-47A3-87CD-63FCB0A41D12}" dt="2022-10-06T14:43:04.397" v="8268" actId="20577"/>
          <ac:spMkLst>
            <pc:docMk/>
            <pc:sldMk cId="3657228828" sldId="413"/>
            <ac:spMk id="3" creationId="{F0A4D051-DD6A-4558-B999-005A21365D50}"/>
          </ac:spMkLst>
        </pc:spChg>
        <pc:spChg chg="mod">
          <ac:chgData name="Benade, Gerdus" userId="15349777-206e-4d7a-8365-52131a346f04" providerId="ADAL" clId="{A9F11CE9-14EE-47A3-87CD-63FCB0A41D12}" dt="2022-10-06T14:35:33.156" v="8150" actId="1076"/>
          <ac:spMkLst>
            <pc:docMk/>
            <pc:sldMk cId="3657228828" sldId="413"/>
            <ac:spMk id="12" creationId="{AD087A9F-287F-4652-B80A-4E584C7E0136}"/>
          </ac:spMkLst>
        </pc:spChg>
        <pc:spChg chg="add mod">
          <ac:chgData name="Benade, Gerdus" userId="15349777-206e-4d7a-8365-52131a346f04" providerId="ADAL" clId="{A9F11CE9-14EE-47A3-87CD-63FCB0A41D12}" dt="2022-10-06T14:35:44.614" v="8153" actId="1076"/>
          <ac:spMkLst>
            <pc:docMk/>
            <pc:sldMk cId="3657228828" sldId="413"/>
            <ac:spMk id="13" creationId="{7308C195-6BBC-4B21-A6A7-363428869AD2}"/>
          </ac:spMkLst>
        </pc:spChg>
        <pc:spChg chg="add mod">
          <ac:chgData name="Benade, Gerdus" userId="15349777-206e-4d7a-8365-52131a346f04" providerId="ADAL" clId="{A9F11CE9-14EE-47A3-87CD-63FCB0A41D12}" dt="2022-10-06T14:41:41.583" v="8260"/>
          <ac:spMkLst>
            <pc:docMk/>
            <pc:sldMk cId="3657228828" sldId="413"/>
            <ac:spMk id="14" creationId="{B59708DE-A926-4049-BD3A-247AC00303B0}"/>
          </ac:spMkLst>
        </pc:spChg>
        <pc:spChg chg="mod">
          <ac:chgData name="Benade, Gerdus" userId="15349777-206e-4d7a-8365-52131a346f04" providerId="ADAL" clId="{A9F11CE9-14EE-47A3-87CD-63FCB0A41D12}" dt="2022-10-06T14:35:39.040" v="8151" actId="14100"/>
          <ac:spMkLst>
            <pc:docMk/>
            <pc:sldMk cId="3657228828" sldId="413"/>
            <ac:spMk id="17" creationId="{F075E22F-C910-4B73-9E93-D836E40D6894}"/>
          </ac:spMkLst>
        </pc:spChg>
      </pc:sldChg>
      <pc:sldChg chg="addSp delSp modSp add del mod modAnim">
        <pc:chgData name="Benade, Gerdus" userId="15349777-206e-4d7a-8365-52131a346f04" providerId="ADAL" clId="{A9F11CE9-14EE-47A3-87CD-63FCB0A41D12}" dt="2022-10-07T00:21:56.220" v="14187" actId="47"/>
        <pc:sldMkLst>
          <pc:docMk/>
          <pc:sldMk cId="4177941775" sldId="414"/>
        </pc:sldMkLst>
        <pc:spChg chg="mod">
          <ac:chgData name="Benade, Gerdus" userId="15349777-206e-4d7a-8365-52131a346f04" providerId="ADAL" clId="{A9F11CE9-14EE-47A3-87CD-63FCB0A41D12}" dt="2022-10-06T14:43:37.525" v="8271" actId="20577"/>
          <ac:spMkLst>
            <pc:docMk/>
            <pc:sldMk cId="4177941775" sldId="414"/>
            <ac:spMk id="3" creationId="{F0A4D051-DD6A-4558-B999-005A21365D50}"/>
          </ac:spMkLst>
        </pc:spChg>
        <pc:spChg chg="del">
          <ac:chgData name="Benade, Gerdus" userId="15349777-206e-4d7a-8365-52131a346f04" providerId="ADAL" clId="{A9F11CE9-14EE-47A3-87CD-63FCB0A41D12}" dt="2022-10-06T14:36:54.909" v="8184" actId="478"/>
          <ac:spMkLst>
            <pc:docMk/>
            <pc:sldMk cId="4177941775" sldId="414"/>
            <ac:spMk id="12" creationId="{AD087A9F-287F-4652-B80A-4E584C7E0136}"/>
          </ac:spMkLst>
        </pc:spChg>
        <pc:spChg chg="mod">
          <ac:chgData name="Benade, Gerdus" userId="15349777-206e-4d7a-8365-52131a346f04" providerId="ADAL" clId="{A9F11CE9-14EE-47A3-87CD-63FCB0A41D12}" dt="2022-10-06T14:37:30.804" v="8196" actId="1076"/>
          <ac:spMkLst>
            <pc:docMk/>
            <pc:sldMk cId="4177941775" sldId="414"/>
            <ac:spMk id="13" creationId="{7308C195-6BBC-4B21-A6A7-363428869AD2}"/>
          </ac:spMkLst>
        </pc:spChg>
        <pc:spChg chg="add mod">
          <ac:chgData name="Benade, Gerdus" userId="15349777-206e-4d7a-8365-52131a346f04" providerId="ADAL" clId="{A9F11CE9-14EE-47A3-87CD-63FCB0A41D12}" dt="2022-10-06T14:37:14.013" v="8191" actId="1076"/>
          <ac:spMkLst>
            <pc:docMk/>
            <pc:sldMk cId="4177941775" sldId="414"/>
            <ac:spMk id="14" creationId="{9BA8BF14-913D-40D0-A0A1-29EFAD0EC708}"/>
          </ac:spMkLst>
        </pc:spChg>
        <pc:spChg chg="add mod">
          <ac:chgData name="Benade, Gerdus" userId="15349777-206e-4d7a-8365-52131a346f04" providerId="ADAL" clId="{A9F11CE9-14EE-47A3-87CD-63FCB0A41D12}" dt="2022-10-06T14:37:21.675" v="8194" actId="1076"/>
          <ac:spMkLst>
            <pc:docMk/>
            <pc:sldMk cId="4177941775" sldId="414"/>
            <ac:spMk id="15" creationId="{3EF113BA-3CEF-4AE9-A99D-723397BC2A16}"/>
          </ac:spMkLst>
        </pc:spChg>
        <pc:spChg chg="add mod">
          <ac:chgData name="Benade, Gerdus" userId="15349777-206e-4d7a-8365-52131a346f04" providerId="ADAL" clId="{A9F11CE9-14EE-47A3-87CD-63FCB0A41D12}" dt="2022-10-06T14:41:29.825" v="8257" actId="1076"/>
          <ac:spMkLst>
            <pc:docMk/>
            <pc:sldMk cId="4177941775" sldId="414"/>
            <ac:spMk id="20" creationId="{0A52F53B-44FC-4EC6-ADFC-733E69E7629F}"/>
          </ac:spMkLst>
        </pc:spChg>
        <pc:spChg chg="mod">
          <ac:chgData name="Benade, Gerdus" userId="15349777-206e-4d7a-8365-52131a346f04" providerId="ADAL" clId="{A9F11CE9-14EE-47A3-87CD-63FCB0A41D12}" dt="2022-10-06T14:37:40.771" v="8197" actId="1076"/>
          <ac:spMkLst>
            <pc:docMk/>
            <pc:sldMk cId="4177941775" sldId="414"/>
            <ac:spMk id="21" creationId="{259B4C91-8E06-4AF7-A6DA-D8E2550CFE76}"/>
          </ac:spMkLst>
        </pc:spChg>
        <pc:graphicFrameChg chg="add del mod">
          <ac:chgData name="Benade, Gerdus" userId="15349777-206e-4d7a-8365-52131a346f04" providerId="ADAL" clId="{A9F11CE9-14EE-47A3-87CD-63FCB0A41D12}" dt="2022-10-06T14:37:01.814" v="8188" actId="1076"/>
          <ac:graphicFrameMkLst>
            <pc:docMk/>
            <pc:sldMk cId="4177941775" sldId="414"/>
            <ac:graphicFrameMk id="8" creationId="{9D501567-E976-430B-BF59-A7849C2A8E69}"/>
          </ac:graphicFrameMkLst>
        </pc:graphicFrameChg>
        <pc:cxnChg chg="add mod">
          <ac:chgData name="Benade, Gerdus" userId="15349777-206e-4d7a-8365-52131a346f04" providerId="ADAL" clId="{A9F11CE9-14EE-47A3-87CD-63FCB0A41D12}" dt="2022-10-06T14:38:08.969" v="8202" actId="1076"/>
          <ac:cxnSpMkLst>
            <pc:docMk/>
            <pc:sldMk cId="4177941775" sldId="414"/>
            <ac:cxnSpMk id="11" creationId="{9FA53C19-999D-4A3D-809D-6EC2F3E0D247}"/>
          </ac:cxnSpMkLst>
        </pc:cxnChg>
      </pc:sldChg>
      <pc:sldChg chg="addSp delSp modSp add del mod modNotesTx">
        <pc:chgData name="Benade, Gerdus" userId="15349777-206e-4d7a-8365-52131a346f04" providerId="ADAL" clId="{A9F11CE9-14EE-47A3-87CD-63FCB0A41D12}" dt="2022-10-07T00:21:56.220" v="14187" actId="47"/>
        <pc:sldMkLst>
          <pc:docMk/>
          <pc:sldMk cId="4242707677" sldId="415"/>
        </pc:sldMkLst>
        <pc:spChg chg="mod">
          <ac:chgData name="Benade, Gerdus" userId="15349777-206e-4d7a-8365-52131a346f04" providerId="ADAL" clId="{A9F11CE9-14EE-47A3-87CD-63FCB0A41D12}" dt="2022-10-06T14:43:50.900" v="8276" actId="20577"/>
          <ac:spMkLst>
            <pc:docMk/>
            <pc:sldMk cId="4242707677" sldId="415"/>
            <ac:spMk id="3" creationId="{F0A4D051-DD6A-4558-B999-005A21365D50}"/>
          </ac:spMkLst>
        </pc:spChg>
        <pc:spChg chg="mod">
          <ac:chgData name="Benade, Gerdus" userId="15349777-206e-4d7a-8365-52131a346f04" providerId="ADAL" clId="{A9F11CE9-14EE-47A3-87CD-63FCB0A41D12}" dt="2022-10-06T14:39:16.526" v="8227" actId="1076"/>
          <ac:spMkLst>
            <pc:docMk/>
            <pc:sldMk cId="4242707677" sldId="415"/>
            <ac:spMk id="14" creationId="{9BA8BF14-913D-40D0-A0A1-29EFAD0EC708}"/>
          </ac:spMkLst>
        </pc:spChg>
        <pc:spChg chg="mod">
          <ac:chgData name="Benade, Gerdus" userId="15349777-206e-4d7a-8365-52131a346f04" providerId="ADAL" clId="{A9F11CE9-14EE-47A3-87CD-63FCB0A41D12}" dt="2022-10-06T14:39:26.936" v="8229" actId="14100"/>
          <ac:spMkLst>
            <pc:docMk/>
            <pc:sldMk cId="4242707677" sldId="415"/>
            <ac:spMk id="15" creationId="{3EF113BA-3CEF-4AE9-A99D-723397BC2A16}"/>
          </ac:spMkLst>
        </pc:spChg>
        <pc:spChg chg="add mod">
          <ac:chgData name="Benade, Gerdus" userId="15349777-206e-4d7a-8365-52131a346f04" providerId="ADAL" clId="{A9F11CE9-14EE-47A3-87CD-63FCB0A41D12}" dt="2022-10-06T14:41:32.785" v="8258"/>
          <ac:spMkLst>
            <pc:docMk/>
            <pc:sldMk cId="4242707677" sldId="415"/>
            <ac:spMk id="16" creationId="{F0A7A93B-22A9-4EDE-8E31-FCED3591129D}"/>
          </ac:spMkLst>
        </pc:spChg>
        <pc:spChg chg="del mod">
          <ac:chgData name="Benade, Gerdus" userId="15349777-206e-4d7a-8365-52131a346f04" providerId="ADAL" clId="{A9F11CE9-14EE-47A3-87CD-63FCB0A41D12}" dt="2022-10-06T14:39:30.801" v="8230" actId="478"/>
          <ac:spMkLst>
            <pc:docMk/>
            <pc:sldMk cId="4242707677" sldId="415"/>
            <ac:spMk id="17" creationId="{F075E22F-C910-4B73-9E93-D836E40D6894}"/>
          </ac:spMkLst>
        </pc:spChg>
      </pc:sldChg>
      <pc:sldChg chg="addSp delSp modSp add del mod delAnim modAnim">
        <pc:chgData name="Benade, Gerdus" userId="15349777-206e-4d7a-8365-52131a346f04" providerId="ADAL" clId="{A9F11CE9-14EE-47A3-87CD-63FCB0A41D12}" dt="2022-10-07T00:21:56.220" v="14187" actId="47"/>
        <pc:sldMkLst>
          <pc:docMk/>
          <pc:sldMk cId="2216063175" sldId="416"/>
        </pc:sldMkLst>
        <pc:spChg chg="mod">
          <ac:chgData name="Benade, Gerdus" userId="15349777-206e-4d7a-8365-52131a346f04" providerId="ADAL" clId="{A9F11CE9-14EE-47A3-87CD-63FCB0A41D12}" dt="2022-10-06T14:44:33.098" v="8278" actId="20577"/>
          <ac:spMkLst>
            <pc:docMk/>
            <pc:sldMk cId="2216063175" sldId="416"/>
            <ac:spMk id="3" creationId="{F0A4D051-DD6A-4558-B999-005A21365D50}"/>
          </ac:spMkLst>
        </pc:spChg>
        <pc:spChg chg="del">
          <ac:chgData name="Benade, Gerdus" userId="15349777-206e-4d7a-8365-52131a346f04" providerId="ADAL" clId="{A9F11CE9-14EE-47A3-87CD-63FCB0A41D12}" dt="2022-10-06T14:40:32.920" v="8238" actId="478"/>
          <ac:spMkLst>
            <pc:docMk/>
            <pc:sldMk cId="2216063175" sldId="416"/>
            <ac:spMk id="13" creationId="{7308C195-6BBC-4B21-A6A7-363428869AD2}"/>
          </ac:spMkLst>
        </pc:spChg>
        <pc:spChg chg="mod">
          <ac:chgData name="Benade, Gerdus" userId="15349777-206e-4d7a-8365-52131a346f04" providerId="ADAL" clId="{A9F11CE9-14EE-47A3-87CD-63FCB0A41D12}" dt="2022-10-06T14:40:38.185" v="8239" actId="14100"/>
          <ac:spMkLst>
            <pc:docMk/>
            <pc:sldMk cId="2216063175" sldId="416"/>
            <ac:spMk id="14" creationId="{9BA8BF14-913D-40D0-A0A1-29EFAD0EC708}"/>
          </ac:spMkLst>
        </pc:spChg>
        <pc:spChg chg="mod">
          <ac:chgData name="Benade, Gerdus" userId="15349777-206e-4d7a-8365-52131a346f04" providerId="ADAL" clId="{A9F11CE9-14EE-47A3-87CD-63FCB0A41D12}" dt="2022-10-06T14:40:31.380" v="8237" actId="1076"/>
          <ac:spMkLst>
            <pc:docMk/>
            <pc:sldMk cId="2216063175" sldId="416"/>
            <ac:spMk id="15" creationId="{3EF113BA-3CEF-4AE9-A99D-723397BC2A16}"/>
          </ac:spMkLst>
        </pc:spChg>
        <pc:spChg chg="add mod">
          <ac:chgData name="Benade, Gerdus" userId="15349777-206e-4d7a-8365-52131a346f04" providerId="ADAL" clId="{A9F11CE9-14EE-47A3-87CD-63FCB0A41D12}" dt="2022-10-06T14:41:39.634" v="8259"/>
          <ac:spMkLst>
            <pc:docMk/>
            <pc:sldMk cId="2216063175" sldId="416"/>
            <ac:spMk id="16" creationId="{E64DD790-AC42-4B78-A25D-CC2C1497218B}"/>
          </ac:spMkLst>
        </pc:spChg>
        <pc:spChg chg="mod">
          <ac:chgData name="Benade, Gerdus" userId="15349777-206e-4d7a-8365-52131a346f04" providerId="ADAL" clId="{A9F11CE9-14EE-47A3-87CD-63FCB0A41D12}" dt="2022-10-06T14:40:50.984" v="8242" actId="1037"/>
          <ac:spMkLst>
            <pc:docMk/>
            <pc:sldMk cId="2216063175" sldId="416"/>
            <ac:spMk id="21" creationId="{259B4C91-8E06-4AF7-A6DA-D8E2550CFE76}"/>
          </ac:spMkLst>
        </pc:spChg>
        <pc:cxnChg chg="del">
          <ac:chgData name="Benade, Gerdus" userId="15349777-206e-4d7a-8365-52131a346f04" providerId="ADAL" clId="{A9F11CE9-14EE-47A3-87CD-63FCB0A41D12}" dt="2022-10-06T14:40:54.143" v="8243" actId="478"/>
          <ac:cxnSpMkLst>
            <pc:docMk/>
            <pc:sldMk cId="2216063175" sldId="416"/>
            <ac:cxnSpMk id="11" creationId="{9FA53C19-999D-4A3D-809D-6EC2F3E0D247}"/>
          </ac:cxnSpMkLst>
        </pc:cxnChg>
      </pc:sldChg>
      <pc:sldChg chg="add del">
        <pc:chgData name="Benade, Gerdus" userId="15349777-206e-4d7a-8365-52131a346f04" providerId="ADAL" clId="{A9F11CE9-14EE-47A3-87CD-63FCB0A41D12}" dt="2022-10-07T00:21:56.220" v="14187" actId="47"/>
        <pc:sldMkLst>
          <pc:docMk/>
          <pc:sldMk cId="2369721331" sldId="417"/>
        </pc:sldMkLst>
      </pc:sldChg>
      <pc:sldChg chg="modSp add mod ord modShow modNotesTx">
        <pc:chgData name="Benade, Gerdus" userId="15349777-206e-4d7a-8365-52131a346f04" providerId="ADAL" clId="{A9F11CE9-14EE-47A3-87CD-63FCB0A41D12}" dt="2022-10-07T01:57:01.924" v="18960"/>
        <pc:sldMkLst>
          <pc:docMk/>
          <pc:sldMk cId="3644663394" sldId="418"/>
        </pc:sldMkLst>
        <pc:spChg chg="mod">
          <ac:chgData name="Benade, Gerdus" userId="15349777-206e-4d7a-8365-52131a346f04" providerId="ADAL" clId="{A9F11CE9-14EE-47A3-87CD-63FCB0A41D12}" dt="2022-10-07T01:03:49.625" v="15409" actId="20577"/>
          <ac:spMkLst>
            <pc:docMk/>
            <pc:sldMk cId="3644663394" sldId="418"/>
            <ac:spMk id="3" creationId="{AA9FCC2F-900F-4E0C-86D1-0144A36175DD}"/>
          </ac:spMkLst>
        </pc:spChg>
        <pc:spChg chg="mod">
          <ac:chgData name="Benade, Gerdus" userId="15349777-206e-4d7a-8365-52131a346f04" providerId="ADAL" clId="{A9F11CE9-14EE-47A3-87CD-63FCB0A41D12}" dt="2022-10-07T00:31:35.583" v="14527" actId="20577"/>
          <ac:spMkLst>
            <pc:docMk/>
            <pc:sldMk cId="3644663394" sldId="418"/>
            <ac:spMk id="6" creationId="{F85E6823-3521-4D4B-836E-F7F6E9DDFBCE}"/>
          </ac:spMkLst>
        </pc:spChg>
      </pc:sldChg>
      <pc:sldChg chg="addSp modSp add mod modAnim modNotesTx">
        <pc:chgData name="Benade, Gerdus" userId="15349777-206e-4d7a-8365-52131a346f04" providerId="ADAL" clId="{A9F11CE9-14EE-47A3-87CD-63FCB0A41D12}" dt="2022-10-07T02:20:45.406" v="19562"/>
        <pc:sldMkLst>
          <pc:docMk/>
          <pc:sldMk cId="2328248567" sldId="419"/>
        </pc:sldMkLst>
        <pc:spChg chg="mod">
          <ac:chgData name="Benade, Gerdus" userId="15349777-206e-4d7a-8365-52131a346f04" providerId="ADAL" clId="{A9F11CE9-14EE-47A3-87CD-63FCB0A41D12}" dt="2022-10-06T15:22:16.788" v="9751" actId="20577"/>
          <ac:spMkLst>
            <pc:docMk/>
            <pc:sldMk cId="2328248567" sldId="419"/>
            <ac:spMk id="2" creationId="{60A828FB-90C2-4E13-9365-42459F79C12B}"/>
          </ac:spMkLst>
        </pc:spChg>
        <pc:spChg chg="mod">
          <ac:chgData name="Benade, Gerdus" userId="15349777-206e-4d7a-8365-52131a346f04" providerId="ADAL" clId="{A9F11CE9-14EE-47A3-87CD-63FCB0A41D12}" dt="2022-10-07T01:54:59.273" v="18902" actId="20577"/>
          <ac:spMkLst>
            <pc:docMk/>
            <pc:sldMk cId="2328248567" sldId="419"/>
            <ac:spMk id="3" creationId="{200A7BBE-9A74-4293-A442-06337193B572}"/>
          </ac:spMkLst>
        </pc:spChg>
        <pc:spChg chg="mod">
          <ac:chgData name="Benade, Gerdus" userId="15349777-206e-4d7a-8365-52131a346f04" providerId="ADAL" clId="{A9F11CE9-14EE-47A3-87CD-63FCB0A41D12}" dt="2022-10-07T01:17:57.794" v="15774" actId="20577"/>
          <ac:spMkLst>
            <pc:docMk/>
            <pc:sldMk cId="2328248567" sldId="419"/>
            <ac:spMk id="4" creationId="{EE1DE891-960B-43D0-A0AC-816F3CE090AC}"/>
          </ac:spMkLst>
        </pc:spChg>
        <pc:spChg chg="add mod">
          <ac:chgData name="Benade, Gerdus" userId="15349777-206e-4d7a-8365-52131a346f04" providerId="ADAL" clId="{A9F11CE9-14EE-47A3-87CD-63FCB0A41D12}" dt="2022-10-07T01:17:51.405" v="15764" actId="20577"/>
          <ac:spMkLst>
            <pc:docMk/>
            <pc:sldMk cId="2328248567" sldId="419"/>
            <ac:spMk id="6" creationId="{7F17A30A-1632-49DC-BAF3-F6AFF7CCDF40}"/>
          </ac:spMkLst>
        </pc:spChg>
        <pc:spChg chg="add mod">
          <ac:chgData name="Benade, Gerdus" userId="15349777-206e-4d7a-8365-52131a346f04" providerId="ADAL" clId="{A9F11CE9-14EE-47A3-87CD-63FCB0A41D12}" dt="2022-10-07T01:17:54.389" v="15771" actId="20577"/>
          <ac:spMkLst>
            <pc:docMk/>
            <pc:sldMk cId="2328248567" sldId="419"/>
            <ac:spMk id="7" creationId="{284A2427-FCCB-4B81-A53C-C3DD0D701FE8}"/>
          </ac:spMkLst>
        </pc:spChg>
      </pc:sldChg>
      <pc:sldChg chg="modSp new mod">
        <pc:chgData name="Benade, Gerdus" userId="15349777-206e-4d7a-8365-52131a346f04" providerId="ADAL" clId="{A9F11CE9-14EE-47A3-87CD-63FCB0A41D12}" dt="2022-10-07T01:47:36.804" v="18879" actId="20577"/>
        <pc:sldMkLst>
          <pc:docMk/>
          <pc:sldMk cId="4192407340" sldId="420"/>
        </pc:sldMkLst>
        <pc:spChg chg="mod">
          <ac:chgData name="Benade, Gerdus" userId="15349777-206e-4d7a-8365-52131a346f04" providerId="ADAL" clId="{A9F11CE9-14EE-47A3-87CD-63FCB0A41D12}" dt="2022-10-07T01:45:19.767" v="18654" actId="20577"/>
          <ac:spMkLst>
            <pc:docMk/>
            <pc:sldMk cId="4192407340" sldId="420"/>
            <ac:spMk id="2" creationId="{9FCB40AF-F2A9-46CD-A850-7DF21CDA7023}"/>
          </ac:spMkLst>
        </pc:spChg>
        <pc:spChg chg="mod">
          <ac:chgData name="Benade, Gerdus" userId="15349777-206e-4d7a-8365-52131a346f04" providerId="ADAL" clId="{A9F11CE9-14EE-47A3-87CD-63FCB0A41D12}" dt="2022-10-07T01:47:36.804" v="18879" actId="20577"/>
          <ac:spMkLst>
            <pc:docMk/>
            <pc:sldMk cId="4192407340" sldId="420"/>
            <ac:spMk id="3" creationId="{855C2C88-443B-45B9-906C-5DED1FD5CEC0}"/>
          </ac:spMkLst>
        </pc:spChg>
      </pc:sldChg>
      <pc:sldChg chg="addSp modSp add mod">
        <pc:chgData name="Benade, Gerdus" userId="15349777-206e-4d7a-8365-52131a346f04" providerId="ADAL" clId="{A9F11CE9-14EE-47A3-87CD-63FCB0A41D12}" dt="2022-10-06T21:26:08.847" v="11138"/>
        <pc:sldMkLst>
          <pc:docMk/>
          <pc:sldMk cId="91834379" sldId="421"/>
        </pc:sldMkLst>
        <pc:spChg chg="mod">
          <ac:chgData name="Benade, Gerdus" userId="15349777-206e-4d7a-8365-52131a346f04" providerId="ADAL" clId="{A9F11CE9-14EE-47A3-87CD-63FCB0A41D12}" dt="2022-10-06T21:26:08.847" v="11138"/>
          <ac:spMkLst>
            <pc:docMk/>
            <pc:sldMk cId="91834379" sldId="421"/>
            <ac:spMk id="3" creationId="{AFD2C6FD-2F21-4F1B-8A12-3A207E77963B}"/>
          </ac:spMkLst>
        </pc:spChg>
        <pc:spChg chg="mod">
          <ac:chgData name="Benade, Gerdus" userId="15349777-206e-4d7a-8365-52131a346f04" providerId="ADAL" clId="{A9F11CE9-14EE-47A3-87CD-63FCB0A41D12}" dt="2022-10-06T21:11:55.909" v="10642" actId="14100"/>
          <ac:spMkLst>
            <pc:docMk/>
            <pc:sldMk cId="91834379" sldId="421"/>
            <ac:spMk id="13" creationId="{2E592E94-9A10-45DC-A401-C247045106D2}"/>
          </ac:spMkLst>
        </pc:spChg>
        <pc:spChg chg="add mod">
          <ac:chgData name="Benade, Gerdus" userId="15349777-206e-4d7a-8365-52131a346f04" providerId="ADAL" clId="{A9F11CE9-14EE-47A3-87CD-63FCB0A41D12}" dt="2022-10-06T21:12:16.129" v="10646" actId="14100"/>
          <ac:spMkLst>
            <pc:docMk/>
            <pc:sldMk cId="91834379" sldId="421"/>
            <ac:spMk id="20" creationId="{D98C726C-75A8-4C18-A32B-766A4828ED63}"/>
          </ac:spMkLst>
        </pc:spChg>
      </pc:sldChg>
      <pc:sldChg chg="new mod ord modShow">
        <pc:chgData name="Benade, Gerdus" userId="15349777-206e-4d7a-8365-52131a346f04" providerId="ADAL" clId="{A9F11CE9-14EE-47A3-87CD-63FCB0A41D12}" dt="2022-10-07T01:56:55.591" v="18958"/>
        <pc:sldMkLst>
          <pc:docMk/>
          <pc:sldMk cId="240598586" sldId="422"/>
        </pc:sldMkLst>
      </pc:sldChg>
      <pc:sldChg chg="addSp delSp modSp add mod modAnim">
        <pc:chgData name="Benade, Gerdus" userId="15349777-206e-4d7a-8365-52131a346f04" providerId="ADAL" clId="{A9F11CE9-14EE-47A3-87CD-63FCB0A41D12}" dt="2022-10-07T02:09:03.896" v="19492" actId="20577"/>
        <pc:sldMkLst>
          <pc:docMk/>
          <pc:sldMk cId="968076595" sldId="423"/>
        </pc:sldMkLst>
        <pc:spChg chg="mod">
          <ac:chgData name="Benade, Gerdus" userId="15349777-206e-4d7a-8365-52131a346f04" providerId="ADAL" clId="{A9F11CE9-14EE-47A3-87CD-63FCB0A41D12}" dt="2022-10-07T02:09:03.896" v="19492" actId="20577"/>
          <ac:spMkLst>
            <pc:docMk/>
            <pc:sldMk cId="968076595" sldId="423"/>
            <ac:spMk id="3" creationId="{FD05FE66-47CD-4FDE-A02B-63E2D2D58C6D}"/>
          </ac:spMkLst>
        </pc:spChg>
        <pc:spChg chg="del mod">
          <ac:chgData name="Benade, Gerdus" userId="15349777-206e-4d7a-8365-52131a346f04" providerId="ADAL" clId="{A9F11CE9-14EE-47A3-87CD-63FCB0A41D12}" dt="2022-10-06T23:58:20.246" v="12954" actId="478"/>
          <ac:spMkLst>
            <pc:docMk/>
            <pc:sldMk cId="968076595" sldId="423"/>
            <ac:spMk id="7" creationId="{0DA80560-F56E-4861-B923-43751B812693}"/>
          </ac:spMkLst>
        </pc:spChg>
        <pc:spChg chg="mod">
          <ac:chgData name="Benade, Gerdus" userId="15349777-206e-4d7a-8365-52131a346f04" providerId="ADAL" clId="{A9F11CE9-14EE-47A3-87CD-63FCB0A41D12}" dt="2022-10-07T00:00:37.766" v="13003" actId="1076"/>
          <ac:spMkLst>
            <pc:docMk/>
            <pc:sldMk cId="968076595" sldId="423"/>
            <ac:spMk id="8" creationId="{29F7CFCC-3474-47CB-9572-D0EFC5434B27}"/>
          </ac:spMkLst>
        </pc:spChg>
        <pc:spChg chg="del">
          <ac:chgData name="Benade, Gerdus" userId="15349777-206e-4d7a-8365-52131a346f04" providerId="ADAL" clId="{A9F11CE9-14EE-47A3-87CD-63FCB0A41D12}" dt="2022-10-06T23:57:09.669" v="12860" actId="478"/>
          <ac:spMkLst>
            <pc:docMk/>
            <pc:sldMk cId="968076595" sldId="423"/>
            <ac:spMk id="12" creationId="{91E85486-5FE1-46C5-BAE4-0FBB8BB216B5}"/>
          </ac:spMkLst>
        </pc:spChg>
        <pc:spChg chg="del">
          <ac:chgData name="Benade, Gerdus" userId="15349777-206e-4d7a-8365-52131a346f04" providerId="ADAL" clId="{A9F11CE9-14EE-47A3-87CD-63FCB0A41D12}" dt="2022-10-06T23:57:09.669" v="12860" actId="478"/>
          <ac:spMkLst>
            <pc:docMk/>
            <pc:sldMk cId="968076595" sldId="423"/>
            <ac:spMk id="13" creationId="{EC8FD553-1E68-407A-A8CE-728B644381F4}"/>
          </ac:spMkLst>
        </pc:spChg>
        <pc:spChg chg="del">
          <ac:chgData name="Benade, Gerdus" userId="15349777-206e-4d7a-8365-52131a346f04" providerId="ADAL" clId="{A9F11CE9-14EE-47A3-87CD-63FCB0A41D12}" dt="2022-10-06T23:57:09.669" v="12860" actId="478"/>
          <ac:spMkLst>
            <pc:docMk/>
            <pc:sldMk cId="968076595" sldId="423"/>
            <ac:spMk id="14" creationId="{4ABF062B-34B4-45D6-820E-7331D8202F15}"/>
          </ac:spMkLst>
        </pc:spChg>
        <pc:spChg chg="del">
          <ac:chgData name="Benade, Gerdus" userId="15349777-206e-4d7a-8365-52131a346f04" providerId="ADAL" clId="{A9F11CE9-14EE-47A3-87CD-63FCB0A41D12}" dt="2022-10-06T23:57:09.669" v="12860" actId="478"/>
          <ac:spMkLst>
            <pc:docMk/>
            <pc:sldMk cId="968076595" sldId="423"/>
            <ac:spMk id="15" creationId="{F241D728-795A-4D2A-9830-4C6315F1EB9C}"/>
          </ac:spMkLst>
        </pc:spChg>
        <pc:spChg chg="mod">
          <ac:chgData name="Benade, Gerdus" userId="15349777-206e-4d7a-8365-52131a346f04" providerId="ADAL" clId="{A9F11CE9-14EE-47A3-87CD-63FCB0A41D12}" dt="2022-10-07T00:00:37.766" v="13003" actId="1076"/>
          <ac:spMkLst>
            <pc:docMk/>
            <pc:sldMk cId="968076595" sldId="423"/>
            <ac:spMk id="16" creationId="{B7D7791F-7B57-4B58-8C1E-F68152CC2626}"/>
          </ac:spMkLst>
        </pc:spChg>
        <pc:spChg chg="add mod">
          <ac:chgData name="Benade, Gerdus" userId="15349777-206e-4d7a-8365-52131a346f04" providerId="ADAL" clId="{A9F11CE9-14EE-47A3-87CD-63FCB0A41D12}" dt="2022-10-07T00:00:37.766" v="13003" actId="1076"/>
          <ac:spMkLst>
            <pc:docMk/>
            <pc:sldMk cId="968076595" sldId="423"/>
            <ac:spMk id="17" creationId="{20AFB6F0-40CF-4320-9AFC-A02E2225E41A}"/>
          </ac:spMkLst>
        </pc:spChg>
        <pc:picChg chg="mod">
          <ac:chgData name="Benade, Gerdus" userId="15349777-206e-4d7a-8365-52131a346f04" providerId="ADAL" clId="{A9F11CE9-14EE-47A3-87CD-63FCB0A41D12}" dt="2022-10-07T00:00:37.766" v="13003" actId="1076"/>
          <ac:picMkLst>
            <pc:docMk/>
            <pc:sldMk cId="968076595" sldId="423"/>
            <ac:picMk id="6" creationId="{3CD9D10D-6B8B-4DC2-A541-F402DD05AA88}"/>
          </ac:picMkLst>
        </pc:picChg>
        <pc:picChg chg="mod">
          <ac:chgData name="Benade, Gerdus" userId="15349777-206e-4d7a-8365-52131a346f04" providerId="ADAL" clId="{A9F11CE9-14EE-47A3-87CD-63FCB0A41D12}" dt="2022-10-06T23:57:50.519" v="12944" actId="1038"/>
          <ac:picMkLst>
            <pc:docMk/>
            <pc:sldMk cId="968076595" sldId="423"/>
            <ac:picMk id="9" creationId="{6A7869C8-183F-46A0-A155-7D6F57EB3006}"/>
          </ac:picMkLst>
        </pc:picChg>
        <pc:picChg chg="mod">
          <ac:chgData name="Benade, Gerdus" userId="15349777-206e-4d7a-8365-52131a346f04" providerId="ADAL" clId="{A9F11CE9-14EE-47A3-87CD-63FCB0A41D12}" dt="2022-10-06T23:57:48.488" v="12940" actId="1038"/>
          <ac:picMkLst>
            <pc:docMk/>
            <pc:sldMk cId="968076595" sldId="423"/>
            <ac:picMk id="10" creationId="{E582B624-5CE2-42A2-BB43-A2A3096140B4}"/>
          </ac:picMkLst>
        </pc:picChg>
        <pc:picChg chg="del">
          <ac:chgData name="Benade, Gerdus" userId="15349777-206e-4d7a-8365-52131a346f04" providerId="ADAL" clId="{A9F11CE9-14EE-47A3-87CD-63FCB0A41D12}" dt="2022-10-06T23:57:09.669" v="12860" actId="478"/>
          <ac:picMkLst>
            <pc:docMk/>
            <pc:sldMk cId="968076595" sldId="423"/>
            <ac:picMk id="11" creationId="{18142BB5-AE46-45BD-B4F1-2481D8253763}"/>
          </ac:picMkLst>
        </pc:picChg>
        <pc:cxnChg chg="add mod">
          <ac:chgData name="Benade, Gerdus" userId="15349777-206e-4d7a-8365-52131a346f04" providerId="ADAL" clId="{A9F11CE9-14EE-47A3-87CD-63FCB0A41D12}" dt="2022-10-07T00:00:37.766" v="13003" actId="1076"/>
          <ac:cxnSpMkLst>
            <pc:docMk/>
            <pc:sldMk cId="968076595" sldId="423"/>
            <ac:cxnSpMk id="18" creationId="{A09C936B-7FD2-4E63-814C-C709B730B58A}"/>
          </ac:cxnSpMkLst>
        </pc:cxnChg>
        <pc:cxnChg chg="add mod">
          <ac:chgData name="Benade, Gerdus" userId="15349777-206e-4d7a-8365-52131a346f04" providerId="ADAL" clId="{A9F11CE9-14EE-47A3-87CD-63FCB0A41D12}" dt="2022-10-07T00:00:37.766" v="13003" actId="1076"/>
          <ac:cxnSpMkLst>
            <pc:docMk/>
            <pc:sldMk cId="968076595" sldId="423"/>
            <ac:cxnSpMk id="20" creationId="{9450EC6E-04F8-4A3A-B4AB-304F9E92A826}"/>
          </ac:cxnSpMkLst>
        </pc:cxnChg>
      </pc:sldChg>
      <pc:sldChg chg="add del">
        <pc:chgData name="Benade, Gerdus" userId="15349777-206e-4d7a-8365-52131a346f04" providerId="ADAL" clId="{A9F11CE9-14EE-47A3-87CD-63FCB0A41D12}" dt="2022-10-07T00:11:32.347" v="13958" actId="47"/>
        <pc:sldMkLst>
          <pc:docMk/>
          <pc:sldMk cId="2553420510" sldId="424"/>
        </pc:sldMkLst>
      </pc:sldChg>
      <pc:sldChg chg="addSp delSp modSp add mod modAnim modNotesTx">
        <pc:chgData name="Benade, Gerdus" userId="15349777-206e-4d7a-8365-52131a346f04" providerId="ADAL" clId="{A9F11CE9-14EE-47A3-87CD-63FCB0A41D12}" dt="2022-10-07T02:15:50.096" v="19516" actId="5793"/>
        <pc:sldMkLst>
          <pc:docMk/>
          <pc:sldMk cId="3568654689" sldId="424"/>
        </pc:sldMkLst>
        <pc:spChg chg="mod">
          <ac:chgData name="Benade, Gerdus" userId="15349777-206e-4d7a-8365-52131a346f04" providerId="ADAL" clId="{A9F11CE9-14EE-47A3-87CD-63FCB0A41D12}" dt="2022-10-07T02:15:50.096" v="19516" actId="5793"/>
          <ac:spMkLst>
            <pc:docMk/>
            <pc:sldMk cId="3568654689" sldId="424"/>
            <ac:spMk id="3" creationId="{F0A4D051-DD6A-4558-B999-005A21365D50}"/>
          </ac:spMkLst>
        </pc:spChg>
        <pc:spChg chg="mod">
          <ac:chgData name="Benade, Gerdus" userId="15349777-206e-4d7a-8365-52131a346f04" providerId="ADAL" clId="{A9F11CE9-14EE-47A3-87CD-63FCB0A41D12}" dt="2022-10-07T00:16:13.694" v="14039" actId="1076"/>
          <ac:spMkLst>
            <pc:docMk/>
            <pc:sldMk cId="3568654689" sldId="424"/>
            <ac:spMk id="12" creationId="{AD087A9F-287F-4652-B80A-4E584C7E0136}"/>
          </ac:spMkLst>
        </pc:spChg>
        <pc:spChg chg="mod">
          <ac:chgData name="Benade, Gerdus" userId="15349777-206e-4d7a-8365-52131a346f04" providerId="ADAL" clId="{A9F11CE9-14EE-47A3-87CD-63FCB0A41D12}" dt="2022-10-07T00:16:27.181" v="14043" actId="14100"/>
          <ac:spMkLst>
            <pc:docMk/>
            <pc:sldMk cId="3568654689" sldId="424"/>
            <ac:spMk id="14" creationId="{9A465C74-82B0-4223-8A3F-E767AD7CF7D2}"/>
          </ac:spMkLst>
        </pc:spChg>
        <pc:spChg chg="add mod">
          <ac:chgData name="Benade, Gerdus" userId="15349777-206e-4d7a-8365-52131a346f04" providerId="ADAL" clId="{A9F11CE9-14EE-47A3-87CD-63FCB0A41D12}" dt="2022-10-07T00:16:23.740" v="14042" actId="14100"/>
          <ac:spMkLst>
            <pc:docMk/>
            <pc:sldMk cId="3568654689" sldId="424"/>
            <ac:spMk id="16" creationId="{22A80952-37DE-48F2-9357-32CECF776EBE}"/>
          </ac:spMkLst>
        </pc:spChg>
        <pc:cxnChg chg="del">
          <ac:chgData name="Benade, Gerdus" userId="15349777-206e-4d7a-8365-52131a346f04" providerId="ADAL" clId="{A9F11CE9-14EE-47A3-87CD-63FCB0A41D12}" dt="2022-10-07T01:50:36.808" v="18894" actId="478"/>
          <ac:cxnSpMkLst>
            <pc:docMk/>
            <pc:sldMk cId="3568654689" sldId="424"/>
            <ac:cxnSpMk id="18" creationId="{412295CB-0711-4685-BBFC-F42321C4CDA9}"/>
          </ac:cxnSpMkLst>
        </pc:cxnChg>
      </pc:sldChg>
      <pc:sldChg chg="add del">
        <pc:chgData name="Benade, Gerdus" userId="15349777-206e-4d7a-8365-52131a346f04" providerId="ADAL" clId="{A9F11CE9-14EE-47A3-87CD-63FCB0A41D12}" dt="2022-10-07T00:11:34.984" v="13959" actId="47"/>
        <pc:sldMkLst>
          <pc:docMk/>
          <pc:sldMk cId="79881907" sldId="425"/>
        </pc:sldMkLst>
      </pc:sldChg>
      <pc:sldChg chg="addSp delSp modSp add mod delAnim modAnim modNotesTx">
        <pc:chgData name="Benade, Gerdus" userId="15349777-206e-4d7a-8365-52131a346f04" providerId="ADAL" clId="{A9F11CE9-14EE-47A3-87CD-63FCB0A41D12}" dt="2022-10-07T02:15:56.450" v="19518" actId="20577"/>
        <pc:sldMkLst>
          <pc:docMk/>
          <pc:sldMk cId="3901904509" sldId="425"/>
        </pc:sldMkLst>
        <pc:spChg chg="mod">
          <ac:chgData name="Benade, Gerdus" userId="15349777-206e-4d7a-8365-52131a346f04" providerId="ADAL" clId="{A9F11CE9-14EE-47A3-87CD-63FCB0A41D12}" dt="2022-10-07T02:15:56.450" v="19518" actId="20577"/>
          <ac:spMkLst>
            <pc:docMk/>
            <pc:sldMk cId="3901904509" sldId="425"/>
            <ac:spMk id="3" creationId="{F0A4D051-DD6A-4558-B999-005A21365D50}"/>
          </ac:spMkLst>
        </pc:spChg>
        <pc:spChg chg="del mod">
          <ac:chgData name="Benade, Gerdus" userId="15349777-206e-4d7a-8365-52131a346f04" providerId="ADAL" clId="{A9F11CE9-14EE-47A3-87CD-63FCB0A41D12}" dt="2022-10-07T00:18:04.995" v="14059" actId="478"/>
          <ac:spMkLst>
            <pc:docMk/>
            <pc:sldMk cId="3901904509" sldId="425"/>
            <ac:spMk id="12" creationId="{AD087A9F-287F-4652-B80A-4E584C7E0136}"/>
          </ac:spMkLst>
        </pc:spChg>
        <pc:spChg chg="del mod">
          <ac:chgData name="Benade, Gerdus" userId="15349777-206e-4d7a-8365-52131a346f04" providerId="ADAL" clId="{A9F11CE9-14EE-47A3-87CD-63FCB0A41D12}" dt="2022-10-07T00:18:03.814" v="14058" actId="478"/>
          <ac:spMkLst>
            <pc:docMk/>
            <pc:sldMk cId="3901904509" sldId="425"/>
            <ac:spMk id="14" creationId="{9A465C74-82B0-4223-8A3F-E767AD7CF7D2}"/>
          </ac:spMkLst>
        </pc:spChg>
        <pc:spChg chg="add mod">
          <ac:chgData name="Benade, Gerdus" userId="15349777-206e-4d7a-8365-52131a346f04" providerId="ADAL" clId="{A9F11CE9-14EE-47A3-87CD-63FCB0A41D12}" dt="2022-10-07T00:17:22.308" v="14050"/>
          <ac:spMkLst>
            <pc:docMk/>
            <pc:sldMk cId="3901904509" sldId="425"/>
            <ac:spMk id="16" creationId="{733C5219-DE4D-4648-8806-FCA5C6E52B8C}"/>
          </ac:spMkLst>
        </pc:spChg>
        <pc:spChg chg="add mod">
          <ac:chgData name="Benade, Gerdus" userId="15349777-206e-4d7a-8365-52131a346f04" providerId="ADAL" clId="{A9F11CE9-14EE-47A3-87CD-63FCB0A41D12}" dt="2022-10-07T00:17:48.902" v="14055" actId="1036"/>
          <ac:spMkLst>
            <pc:docMk/>
            <pc:sldMk cId="3901904509" sldId="425"/>
            <ac:spMk id="17" creationId="{A5C7CF77-C361-4B1F-B095-216BA7CA2A16}"/>
          </ac:spMkLst>
        </pc:spChg>
        <pc:spChg chg="add mod">
          <ac:chgData name="Benade, Gerdus" userId="15349777-206e-4d7a-8365-52131a346f04" providerId="ADAL" clId="{A9F11CE9-14EE-47A3-87CD-63FCB0A41D12}" dt="2022-10-07T00:17:39.363" v="14053" actId="1076"/>
          <ac:spMkLst>
            <pc:docMk/>
            <pc:sldMk cId="3901904509" sldId="425"/>
            <ac:spMk id="19" creationId="{18498BD7-44FD-49DB-99B5-5EB38202B470}"/>
          </ac:spMkLst>
        </pc:spChg>
        <pc:spChg chg="add mod">
          <ac:chgData name="Benade, Gerdus" userId="15349777-206e-4d7a-8365-52131a346f04" providerId="ADAL" clId="{A9F11CE9-14EE-47A3-87CD-63FCB0A41D12}" dt="2022-10-07T00:17:31.841" v="14052" actId="1076"/>
          <ac:spMkLst>
            <pc:docMk/>
            <pc:sldMk cId="3901904509" sldId="425"/>
            <ac:spMk id="20" creationId="{84DCCF9A-351F-4733-A50B-287E66E9F1C3}"/>
          </ac:spMkLst>
        </pc:spChg>
        <pc:cxnChg chg="mod">
          <ac:chgData name="Benade, Gerdus" userId="15349777-206e-4d7a-8365-52131a346f04" providerId="ADAL" clId="{A9F11CE9-14EE-47A3-87CD-63FCB0A41D12}" dt="2022-10-07T00:17:52.550" v="14056" actId="1076"/>
          <ac:cxnSpMkLst>
            <pc:docMk/>
            <pc:sldMk cId="3901904509" sldId="425"/>
            <ac:cxnSpMk id="15" creationId="{D7599F10-3886-4274-A561-AA67CCC56B00}"/>
          </ac:cxnSpMkLst>
        </pc:cxnChg>
        <pc:cxnChg chg="mod">
          <ac:chgData name="Benade, Gerdus" userId="15349777-206e-4d7a-8365-52131a346f04" providerId="ADAL" clId="{A9F11CE9-14EE-47A3-87CD-63FCB0A41D12}" dt="2022-10-07T00:17:57.990" v="14057" actId="1076"/>
          <ac:cxnSpMkLst>
            <pc:docMk/>
            <pc:sldMk cId="3901904509" sldId="425"/>
            <ac:cxnSpMk id="18" creationId="{412295CB-0711-4685-BBFC-F42321C4CDA9}"/>
          </ac:cxnSpMkLst>
        </pc:cxnChg>
      </pc:sldChg>
      <pc:sldChg chg="addSp delSp modSp add mod delAnim modAnim">
        <pc:chgData name="Benade, Gerdus" userId="15349777-206e-4d7a-8365-52131a346f04" providerId="ADAL" clId="{A9F11CE9-14EE-47A3-87CD-63FCB0A41D12}" dt="2022-10-07T02:16:02.261" v="19522" actId="27636"/>
        <pc:sldMkLst>
          <pc:docMk/>
          <pc:sldMk cId="447639425" sldId="426"/>
        </pc:sldMkLst>
        <pc:spChg chg="mod">
          <ac:chgData name="Benade, Gerdus" userId="15349777-206e-4d7a-8365-52131a346f04" providerId="ADAL" clId="{A9F11CE9-14EE-47A3-87CD-63FCB0A41D12}" dt="2022-10-07T02:16:02.261" v="19522" actId="27636"/>
          <ac:spMkLst>
            <pc:docMk/>
            <pc:sldMk cId="447639425" sldId="426"/>
            <ac:spMk id="3" creationId="{F0A4D051-DD6A-4558-B999-005A21365D50}"/>
          </ac:spMkLst>
        </pc:spChg>
        <pc:spChg chg="del">
          <ac:chgData name="Benade, Gerdus" userId="15349777-206e-4d7a-8365-52131a346f04" providerId="ADAL" clId="{A9F11CE9-14EE-47A3-87CD-63FCB0A41D12}" dt="2022-10-07T00:18:51.734" v="14069" actId="478"/>
          <ac:spMkLst>
            <pc:docMk/>
            <pc:sldMk cId="447639425" sldId="426"/>
            <ac:spMk id="12" creationId="{AD087A9F-287F-4652-B80A-4E584C7E0136}"/>
          </ac:spMkLst>
        </pc:spChg>
        <pc:spChg chg="mod">
          <ac:chgData name="Benade, Gerdus" userId="15349777-206e-4d7a-8365-52131a346f04" providerId="ADAL" clId="{A9F11CE9-14EE-47A3-87CD-63FCB0A41D12}" dt="2022-10-07T00:19:05.023" v="14075" actId="1037"/>
          <ac:spMkLst>
            <pc:docMk/>
            <pc:sldMk cId="447639425" sldId="426"/>
            <ac:spMk id="14" creationId="{9A465C74-82B0-4223-8A3F-E767AD7CF7D2}"/>
          </ac:spMkLst>
        </pc:spChg>
        <pc:spChg chg="add del mod">
          <ac:chgData name="Benade, Gerdus" userId="15349777-206e-4d7a-8365-52131a346f04" providerId="ADAL" clId="{A9F11CE9-14EE-47A3-87CD-63FCB0A41D12}" dt="2022-10-07T00:19:13.335" v="14111" actId="478"/>
          <ac:spMkLst>
            <pc:docMk/>
            <pc:sldMk cId="447639425" sldId="426"/>
            <ac:spMk id="16" creationId="{26BD777A-C9AF-48DC-A6AC-5BEAF99C1FB6}"/>
          </ac:spMkLst>
        </pc:spChg>
        <pc:spChg chg="add del mod">
          <ac:chgData name="Benade, Gerdus" userId="15349777-206e-4d7a-8365-52131a346f04" providerId="ADAL" clId="{A9F11CE9-14EE-47A3-87CD-63FCB0A41D12}" dt="2022-10-07T00:19:01.498" v="14072" actId="478"/>
          <ac:spMkLst>
            <pc:docMk/>
            <pc:sldMk cId="447639425" sldId="426"/>
            <ac:spMk id="17" creationId="{BC2041A3-9E7C-4546-BCE4-E08F3803E2CE}"/>
          </ac:spMkLst>
        </pc:spChg>
        <pc:spChg chg="add mod">
          <ac:chgData name="Benade, Gerdus" userId="15349777-206e-4d7a-8365-52131a346f04" providerId="ADAL" clId="{A9F11CE9-14EE-47A3-87CD-63FCB0A41D12}" dt="2022-10-07T00:19:12.015" v="14110" actId="1038"/>
          <ac:spMkLst>
            <pc:docMk/>
            <pc:sldMk cId="447639425" sldId="426"/>
            <ac:spMk id="19" creationId="{93E3C859-14E0-4AE1-9490-9B2296247F03}"/>
          </ac:spMkLst>
        </pc:spChg>
        <pc:spChg chg="add mod">
          <ac:chgData name="Benade, Gerdus" userId="15349777-206e-4d7a-8365-52131a346f04" providerId="ADAL" clId="{A9F11CE9-14EE-47A3-87CD-63FCB0A41D12}" dt="2022-10-07T00:18:56.203" v="14071"/>
          <ac:spMkLst>
            <pc:docMk/>
            <pc:sldMk cId="447639425" sldId="426"/>
            <ac:spMk id="20" creationId="{1090A248-6CCA-4FD2-BF79-6D54EE8E7477}"/>
          </ac:spMkLst>
        </pc:spChg>
        <pc:cxnChg chg="mod">
          <ac:chgData name="Benade, Gerdus" userId="15349777-206e-4d7a-8365-52131a346f04" providerId="ADAL" clId="{A9F11CE9-14EE-47A3-87CD-63FCB0A41D12}" dt="2022-10-07T00:18:55.795" v="14070" actId="1076"/>
          <ac:cxnSpMkLst>
            <pc:docMk/>
            <pc:sldMk cId="447639425" sldId="426"/>
            <ac:cxnSpMk id="15" creationId="{D7599F10-3886-4274-A561-AA67CCC56B00}"/>
          </ac:cxnSpMkLst>
        </pc:cxnChg>
        <pc:cxnChg chg="mod">
          <ac:chgData name="Benade, Gerdus" userId="15349777-206e-4d7a-8365-52131a346f04" providerId="ADAL" clId="{A9F11CE9-14EE-47A3-87CD-63FCB0A41D12}" dt="2022-10-07T00:19:19.106" v="14112" actId="1076"/>
          <ac:cxnSpMkLst>
            <pc:docMk/>
            <pc:sldMk cId="447639425" sldId="426"/>
            <ac:cxnSpMk id="18" creationId="{412295CB-0711-4685-BBFC-F42321C4CDA9}"/>
          </ac:cxnSpMkLst>
        </pc:cxnChg>
      </pc:sldChg>
      <pc:sldChg chg="add del">
        <pc:chgData name="Benade, Gerdus" userId="15349777-206e-4d7a-8365-52131a346f04" providerId="ADAL" clId="{A9F11CE9-14EE-47A3-87CD-63FCB0A41D12}" dt="2022-10-07T00:11:36.063" v="13960" actId="47"/>
        <pc:sldMkLst>
          <pc:docMk/>
          <pc:sldMk cId="1075663619" sldId="426"/>
        </pc:sldMkLst>
      </pc:sldChg>
      <pc:sldChg chg="addSp delSp modSp add mod delAnim modAnim modNotesTx">
        <pc:chgData name="Benade, Gerdus" userId="15349777-206e-4d7a-8365-52131a346f04" providerId="ADAL" clId="{A9F11CE9-14EE-47A3-87CD-63FCB0A41D12}" dt="2022-10-07T02:16:08.205" v="19526" actId="27636"/>
        <pc:sldMkLst>
          <pc:docMk/>
          <pc:sldMk cId="606479377" sldId="427"/>
        </pc:sldMkLst>
        <pc:spChg chg="mod">
          <ac:chgData name="Benade, Gerdus" userId="15349777-206e-4d7a-8365-52131a346f04" providerId="ADAL" clId="{A9F11CE9-14EE-47A3-87CD-63FCB0A41D12}" dt="2022-10-07T02:16:08.205" v="19526" actId="27636"/>
          <ac:spMkLst>
            <pc:docMk/>
            <pc:sldMk cId="606479377" sldId="427"/>
            <ac:spMk id="3" creationId="{F0A4D051-DD6A-4558-B999-005A21365D50}"/>
          </ac:spMkLst>
        </pc:spChg>
        <pc:spChg chg="mod">
          <ac:chgData name="Benade, Gerdus" userId="15349777-206e-4d7a-8365-52131a346f04" providerId="ADAL" clId="{A9F11CE9-14EE-47A3-87CD-63FCB0A41D12}" dt="2022-10-07T00:20:00.247" v="14126" actId="1076"/>
          <ac:spMkLst>
            <pc:docMk/>
            <pc:sldMk cId="606479377" sldId="427"/>
            <ac:spMk id="14" creationId="{9A465C74-82B0-4223-8A3F-E767AD7CF7D2}"/>
          </ac:spMkLst>
        </pc:spChg>
        <pc:spChg chg="add mod">
          <ac:chgData name="Benade, Gerdus" userId="15349777-206e-4d7a-8365-52131a346f04" providerId="ADAL" clId="{A9F11CE9-14EE-47A3-87CD-63FCB0A41D12}" dt="2022-10-07T00:19:52.475" v="14124" actId="1076"/>
          <ac:spMkLst>
            <pc:docMk/>
            <pc:sldMk cId="606479377" sldId="427"/>
            <ac:spMk id="16" creationId="{E3869A87-128F-40E7-BDBC-2FEA17CF5491}"/>
          </ac:spMkLst>
        </pc:spChg>
        <pc:spChg chg="del">
          <ac:chgData name="Benade, Gerdus" userId="15349777-206e-4d7a-8365-52131a346f04" providerId="ADAL" clId="{A9F11CE9-14EE-47A3-87CD-63FCB0A41D12}" dt="2022-10-07T00:19:54.959" v="14125" actId="478"/>
          <ac:spMkLst>
            <pc:docMk/>
            <pc:sldMk cId="606479377" sldId="427"/>
            <ac:spMk id="19" creationId="{93E3C859-14E0-4AE1-9490-9B2296247F03}"/>
          </ac:spMkLst>
        </pc:spChg>
        <pc:spChg chg="del">
          <ac:chgData name="Benade, Gerdus" userId="15349777-206e-4d7a-8365-52131a346f04" providerId="ADAL" clId="{A9F11CE9-14EE-47A3-87CD-63FCB0A41D12}" dt="2022-10-07T00:20:03.059" v="14127" actId="478"/>
          <ac:spMkLst>
            <pc:docMk/>
            <pc:sldMk cId="606479377" sldId="427"/>
            <ac:spMk id="20" creationId="{1090A248-6CCA-4FD2-BF79-6D54EE8E7477}"/>
          </ac:spMkLst>
        </pc:spChg>
        <pc:cxnChg chg="mod">
          <ac:chgData name="Benade, Gerdus" userId="15349777-206e-4d7a-8365-52131a346f04" providerId="ADAL" clId="{A9F11CE9-14EE-47A3-87CD-63FCB0A41D12}" dt="2022-10-07T00:20:30.202" v="14135" actId="1036"/>
          <ac:cxnSpMkLst>
            <pc:docMk/>
            <pc:sldMk cId="606479377" sldId="427"/>
            <ac:cxnSpMk id="15" creationId="{D7599F10-3886-4274-A561-AA67CCC56B00}"/>
          </ac:cxnSpMkLst>
        </pc:cxnChg>
        <pc:cxnChg chg="del">
          <ac:chgData name="Benade, Gerdus" userId="15349777-206e-4d7a-8365-52131a346f04" providerId="ADAL" clId="{A9F11CE9-14EE-47A3-87CD-63FCB0A41D12}" dt="2022-10-07T00:20:05.350" v="14128" actId="478"/>
          <ac:cxnSpMkLst>
            <pc:docMk/>
            <pc:sldMk cId="606479377" sldId="427"/>
            <ac:cxnSpMk id="18" creationId="{412295CB-0711-4685-BBFC-F42321C4CDA9}"/>
          </ac:cxnSpMkLst>
        </pc:cxnChg>
      </pc:sldChg>
      <pc:sldChg chg="addSp modSp add mod modAnim modNotesTx">
        <pc:chgData name="Benade, Gerdus" userId="15349777-206e-4d7a-8365-52131a346f04" providerId="ADAL" clId="{A9F11CE9-14EE-47A3-87CD-63FCB0A41D12}" dt="2022-10-07T02:20:02.470" v="19558"/>
        <pc:sldMkLst>
          <pc:docMk/>
          <pc:sldMk cId="815675705" sldId="428"/>
        </pc:sldMkLst>
        <pc:spChg chg="mod">
          <ac:chgData name="Benade, Gerdus" userId="15349777-206e-4d7a-8365-52131a346f04" providerId="ADAL" clId="{A9F11CE9-14EE-47A3-87CD-63FCB0A41D12}" dt="2022-10-07T01:17:18.905" v="15744" actId="20577"/>
          <ac:spMkLst>
            <pc:docMk/>
            <pc:sldMk cId="815675705" sldId="428"/>
            <ac:spMk id="3" creationId="{AA9FCC2F-900F-4E0C-86D1-0144A36175DD}"/>
          </ac:spMkLst>
        </pc:spChg>
        <pc:spChg chg="add mod">
          <ac:chgData name="Benade, Gerdus" userId="15349777-206e-4d7a-8365-52131a346f04" providerId="ADAL" clId="{A9F11CE9-14EE-47A3-87CD-63FCB0A41D12}" dt="2022-10-07T01:17:29.469" v="15746" actId="1076"/>
          <ac:spMkLst>
            <pc:docMk/>
            <pc:sldMk cId="815675705" sldId="428"/>
            <ac:spMk id="4" creationId="{5643A2BD-9B1F-4404-AFB5-7BD5F6953C1C}"/>
          </ac:spMkLst>
        </pc:spChg>
      </pc:sldChg>
      <pc:sldChg chg="delSp modSp add del mod">
        <pc:chgData name="Benade, Gerdus" userId="15349777-206e-4d7a-8365-52131a346f04" providerId="ADAL" clId="{A9F11CE9-14EE-47A3-87CD-63FCB0A41D12}" dt="2022-10-07T00:25:00.127" v="14232" actId="47"/>
        <pc:sldMkLst>
          <pc:docMk/>
          <pc:sldMk cId="825650817" sldId="428"/>
        </pc:sldMkLst>
        <pc:spChg chg="mod">
          <ac:chgData name="Benade, Gerdus" userId="15349777-206e-4d7a-8365-52131a346f04" providerId="ADAL" clId="{A9F11CE9-14EE-47A3-87CD-63FCB0A41D12}" dt="2022-10-07T00:21:46.140" v="14186" actId="20577"/>
          <ac:spMkLst>
            <pc:docMk/>
            <pc:sldMk cId="825650817" sldId="428"/>
            <ac:spMk id="3" creationId="{F0A4D051-DD6A-4558-B999-005A21365D50}"/>
          </ac:spMkLst>
        </pc:spChg>
        <pc:cxnChg chg="del">
          <ac:chgData name="Benade, Gerdus" userId="15349777-206e-4d7a-8365-52131a346f04" providerId="ADAL" clId="{A9F11CE9-14EE-47A3-87CD-63FCB0A41D12}" dt="2022-10-07T00:21:41.758" v="14185" actId="478"/>
          <ac:cxnSpMkLst>
            <pc:docMk/>
            <pc:sldMk cId="825650817" sldId="428"/>
            <ac:cxnSpMk id="15" creationId="{D7599F10-3886-4274-A561-AA67CCC56B00}"/>
          </ac:cxnSpMkLst>
        </pc:cxnChg>
      </pc:sldChg>
      <pc:sldChg chg="add mod ord modShow">
        <pc:chgData name="Benade, Gerdus" userId="15349777-206e-4d7a-8365-52131a346f04" providerId="ADAL" clId="{A9F11CE9-14EE-47A3-87CD-63FCB0A41D12}" dt="2022-10-07T01:57:01.924" v="18960"/>
        <pc:sldMkLst>
          <pc:docMk/>
          <pc:sldMk cId="3853211233" sldId="429"/>
        </pc:sldMkLst>
      </pc:sldChg>
      <pc:sldChg chg="addSp delSp modSp add mod modAnim modNotesTx">
        <pc:chgData name="Benade, Gerdus" userId="15349777-206e-4d7a-8365-52131a346f04" providerId="ADAL" clId="{A9F11CE9-14EE-47A3-87CD-63FCB0A41D12}" dt="2022-10-07T02:21:12.050" v="19565"/>
        <pc:sldMkLst>
          <pc:docMk/>
          <pc:sldMk cId="45277465" sldId="430"/>
        </pc:sldMkLst>
        <pc:spChg chg="mod">
          <ac:chgData name="Benade, Gerdus" userId="15349777-206e-4d7a-8365-52131a346f04" providerId="ADAL" clId="{A9F11CE9-14EE-47A3-87CD-63FCB0A41D12}" dt="2022-10-07T01:24:34.733" v="16771" actId="20577"/>
          <ac:spMkLst>
            <pc:docMk/>
            <pc:sldMk cId="45277465" sldId="430"/>
            <ac:spMk id="2" creationId="{106E713E-0296-4D01-B87C-191FC618B451}"/>
          </ac:spMkLst>
        </pc:spChg>
        <pc:spChg chg="mod">
          <ac:chgData name="Benade, Gerdus" userId="15349777-206e-4d7a-8365-52131a346f04" providerId="ADAL" clId="{A9F11CE9-14EE-47A3-87CD-63FCB0A41D12}" dt="2022-10-07T02:21:06.478" v="19564" actId="20577"/>
          <ac:spMkLst>
            <pc:docMk/>
            <pc:sldMk cId="45277465" sldId="430"/>
            <ac:spMk id="3" creationId="{3B6A0903-D659-4787-82B1-B47A05C90D68}"/>
          </ac:spMkLst>
        </pc:spChg>
        <pc:picChg chg="add del mod">
          <ac:chgData name="Benade, Gerdus" userId="15349777-206e-4d7a-8365-52131a346f04" providerId="ADAL" clId="{A9F11CE9-14EE-47A3-87CD-63FCB0A41D12}" dt="2022-10-07T01:30:50.948" v="17541" actId="478"/>
          <ac:picMkLst>
            <pc:docMk/>
            <pc:sldMk cId="45277465" sldId="430"/>
            <ac:picMk id="6" creationId="{70B61925-3C67-4EE0-92E7-B16621BAF3C3}"/>
          </ac:picMkLst>
        </pc:picChg>
        <pc:picChg chg="add mod">
          <ac:chgData name="Benade, Gerdus" userId="15349777-206e-4d7a-8365-52131a346f04" providerId="ADAL" clId="{A9F11CE9-14EE-47A3-87CD-63FCB0A41D12}" dt="2022-10-07T01:31:07.908" v="17548" actId="1076"/>
          <ac:picMkLst>
            <pc:docMk/>
            <pc:sldMk cId="45277465" sldId="430"/>
            <ac:picMk id="8" creationId="{9306E8B7-CBD2-4697-BA8B-EDB65E4062BC}"/>
          </ac:picMkLst>
        </pc:picChg>
      </pc:sldChg>
      <pc:sldChg chg="addSp delSp modSp new mod modAnim modNotesTx">
        <pc:chgData name="Benade, Gerdus" userId="15349777-206e-4d7a-8365-52131a346f04" providerId="ADAL" clId="{A9F11CE9-14EE-47A3-87CD-63FCB0A41D12}" dt="2022-10-07T02:21:18.731" v="19566"/>
        <pc:sldMkLst>
          <pc:docMk/>
          <pc:sldMk cId="1407327885" sldId="431"/>
        </pc:sldMkLst>
        <pc:spChg chg="mod">
          <ac:chgData name="Benade, Gerdus" userId="15349777-206e-4d7a-8365-52131a346f04" providerId="ADAL" clId="{A9F11CE9-14EE-47A3-87CD-63FCB0A41D12}" dt="2022-10-07T01:25:22.266" v="16799" actId="20577"/>
          <ac:spMkLst>
            <pc:docMk/>
            <pc:sldMk cId="1407327885" sldId="431"/>
            <ac:spMk id="2" creationId="{55B0773F-067E-4F07-A3D8-E3A3AB6DBBA9}"/>
          </ac:spMkLst>
        </pc:spChg>
        <pc:spChg chg="add del mod">
          <ac:chgData name="Benade, Gerdus" userId="15349777-206e-4d7a-8365-52131a346f04" providerId="ADAL" clId="{A9F11CE9-14EE-47A3-87CD-63FCB0A41D12}" dt="2022-10-07T01:56:19.667" v="18956" actId="20577"/>
          <ac:spMkLst>
            <pc:docMk/>
            <pc:sldMk cId="1407327885" sldId="431"/>
            <ac:spMk id="3" creationId="{564EE417-965D-4339-ADED-3C4611DEB8DF}"/>
          </ac:spMkLst>
        </pc:spChg>
        <pc:picChg chg="add del mod ord">
          <ac:chgData name="Benade, Gerdus" userId="15349777-206e-4d7a-8365-52131a346f04" providerId="ADAL" clId="{A9F11CE9-14EE-47A3-87CD-63FCB0A41D12}" dt="2022-10-07T01:25:25.084" v="16801" actId="22"/>
          <ac:picMkLst>
            <pc:docMk/>
            <pc:sldMk cId="1407327885" sldId="431"/>
            <ac:picMk id="6" creationId="{9E54A81C-2C53-41CF-BD74-F1A74AA97FF1}"/>
          </ac:picMkLst>
        </pc:picChg>
      </pc:sldChg>
      <pc:sldChg chg="addSp modSp new mod modNotesTx">
        <pc:chgData name="Benade, Gerdus" userId="15349777-206e-4d7a-8365-52131a346f04" providerId="ADAL" clId="{A9F11CE9-14EE-47A3-87CD-63FCB0A41D12}" dt="2022-10-07T01:38:56.274" v="18280" actId="20577"/>
        <pc:sldMkLst>
          <pc:docMk/>
          <pc:sldMk cId="1928780445" sldId="432"/>
        </pc:sldMkLst>
        <pc:spChg chg="add mod">
          <ac:chgData name="Benade, Gerdus" userId="15349777-206e-4d7a-8365-52131a346f04" providerId="ADAL" clId="{A9F11CE9-14EE-47A3-87CD-63FCB0A41D12}" dt="2022-10-07T01:36:54.494" v="17913" actId="14100"/>
          <ac:spMkLst>
            <pc:docMk/>
            <pc:sldMk cId="1928780445" sldId="432"/>
            <ac:spMk id="7" creationId="{B1A4A1FB-5828-49B8-A745-496075114403}"/>
          </ac:spMkLst>
        </pc:spChg>
        <pc:picChg chg="add mod">
          <ac:chgData name="Benade, Gerdus" userId="15349777-206e-4d7a-8365-52131a346f04" providerId="ADAL" clId="{A9F11CE9-14EE-47A3-87CD-63FCB0A41D12}" dt="2022-10-07T01:36:38.566" v="17911" actId="1076"/>
          <ac:picMkLst>
            <pc:docMk/>
            <pc:sldMk cId="1928780445" sldId="432"/>
            <ac:picMk id="6" creationId="{B98147CE-7F07-440B-84A7-F7E787CE0AAF}"/>
          </ac:picMkLst>
        </pc:picChg>
      </pc:sldChg>
      <pc:sldMasterChg chg="addSldLayout delSldLayout modSldLayout">
        <pc:chgData name="Benade, Gerdus" userId="15349777-206e-4d7a-8365-52131a346f04" providerId="ADAL" clId="{A9F11CE9-14EE-47A3-87CD-63FCB0A41D12}" dt="2022-10-05T06:21:01.856" v="5478" actId="255"/>
        <pc:sldMasterMkLst>
          <pc:docMk/>
          <pc:sldMasterMk cId="4177908053" sldId="2147483648"/>
        </pc:sldMasterMkLst>
        <pc:sldLayoutChg chg="addSp modSp mod">
          <pc:chgData name="Benade, Gerdus" userId="15349777-206e-4d7a-8365-52131a346f04" providerId="ADAL" clId="{A9F11CE9-14EE-47A3-87CD-63FCB0A41D12}" dt="2022-10-05T06:16:10.962" v="5457" actId="1076"/>
          <pc:sldLayoutMkLst>
            <pc:docMk/>
            <pc:sldMasterMk cId="4177908053" sldId="2147483648"/>
            <pc:sldLayoutMk cId="972989558" sldId="2147483649"/>
          </pc:sldLayoutMkLst>
          <pc:picChg chg="add mod">
            <ac:chgData name="Benade, Gerdus" userId="15349777-206e-4d7a-8365-52131a346f04" providerId="ADAL" clId="{A9F11CE9-14EE-47A3-87CD-63FCB0A41D12}" dt="2022-10-05T06:16:04.742" v="5456" actId="1076"/>
            <ac:picMkLst>
              <pc:docMk/>
              <pc:sldMasterMk cId="4177908053" sldId="2147483648"/>
              <pc:sldLayoutMk cId="972989558" sldId="2147483649"/>
              <ac:picMk id="7" creationId="{A26A2879-A849-4833-8B78-492419D29F7C}"/>
            </ac:picMkLst>
          </pc:picChg>
          <pc:picChg chg="add mod">
            <ac:chgData name="Benade, Gerdus" userId="15349777-206e-4d7a-8365-52131a346f04" providerId="ADAL" clId="{A9F11CE9-14EE-47A3-87CD-63FCB0A41D12}" dt="2022-10-05T06:16:10.962" v="5457" actId="1076"/>
            <ac:picMkLst>
              <pc:docMk/>
              <pc:sldMasterMk cId="4177908053" sldId="2147483648"/>
              <pc:sldLayoutMk cId="972989558" sldId="2147483649"/>
              <ac:picMk id="8" creationId="{B3428A8D-A470-4734-AFAC-71A63B821602}"/>
            </ac:picMkLst>
          </pc:picChg>
          <pc:picChg chg="add mod ord modCrop">
            <ac:chgData name="Benade, Gerdus" userId="15349777-206e-4d7a-8365-52131a346f04" providerId="ADAL" clId="{A9F11CE9-14EE-47A3-87CD-63FCB0A41D12}" dt="2022-10-05T06:14:18.529" v="5453" actId="732"/>
            <ac:picMkLst>
              <pc:docMk/>
              <pc:sldMasterMk cId="4177908053" sldId="2147483648"/>
              <pc:sldLayoutMk cId="972989558" sldId="2147483649"/>
              <ac:picMk id="9" creationId="{79543AE6-9460-4F15-B384-639D7B584B85}"/>
            </ac:picMkLst>
          </pc:picChg>
          <pc:picChg chg="add mod modCrop">
            <ac:chgData name="Benade, Gerdus" userId="15349777-206e-4d7a-8365-52131a346f04" providerId="ADAL" clId="{A9F11CE9-14EE-47A3-87CD-63FCB0A41D12}" dt="2022-10-05T06:14:09.850" v="5452" actId="732"/>
            <ac:picMkLst>
              <pc:docMk/>
              <pc:sldMasterMk cId="4177908053" sldId="2147483648"/>
              <pc:sldLayoutMk cId="972989558" sldId="2147483649"/>
              <ac:picMk id="10" creationId="{6AE1BA4D-9F14-4F2B-9D4E-0CEAA01BF497}"/>
            </ac:picMkLst>
          </pc:picChg>
        </pc:sldLayoutChg>
        <pc:sldLayoutChg chg="addSp delSp modSp mod">
          <pc:chgData name="Benade, Gerdus" userId="15349777-206e-4d7a-8365-52131a346f04" providerId="ADAL" clId="{A9F11CE9-14EE-47A3-87CD-63FCB0A41D12}" dt="2022-10-05T06:21:01.856" v="5478" actId="255"/>
          <pc:sldLayoutMkLst>
            <pc:docMk/>
            <pc:sldMasterMk cId="4177908053" sldId="2147483648"/>
            <pc:sldLayoutMk cId="2509212548" sldId="2147483650"/>
          </pc:sldLayoutMkLst>
          <pc:spChg chg="mod">
            <ac:chgData name="Benade, Gerdus" userId="15349777-206e-4d7a-8365-52131a346f04" providerId="ADAL" clId="{A9F11CE9-14EE-47A3-87CD-63FCB0A41D12}" dt="2022-10-05T03:39:40.393" v="2153" actId="14100"/>
            <ac:spMkLst>
              <pc:docMk/>
              <pc:sldMasterMk cId="4177908053" sldId="2147483648"/>
              <pc:sldLayoutMk cId="2509212548" sldId="2147483650"/>
              <ac:spMk id="3" creationId="{00000000-0000-0000-0000-000000000000}"/>
            </ac:spMkLst>
          </pc:spChg>
          <pc:spChg chg="mod ord">
            <ac:chgData name="Benade, Gerdus" userId="15349777-206e-4d7a-8365-52131a346f04" providerId="ADAL" clId="{A9F11CE9-14EE-47A3-87CD-63FCB0A41D12}" dt="2022-10-05T06:21:01.856" v="5478" actId="255"/>
            <ac:spMkLst>
              <pc:docMk/>
              <pc:sldMasterMk cId="4177908053" sldId="2147483648"/>
              <pc:sldLayoutMk cId="2509212548" sldId="2147483650"/>
              <ac:spMk id="6" creationId="{00000000-0000-0000-0000-000000000000}"/>
            </ac:spMkLst>
          </pc:spChg>
          <pc:picChg chg="add del mod">
            <ac:chgData name="Benade, Gerdus" userId="15349777-206e-4d7a-8365-52131a346f04" providerId="ADAL" clId="{A9F11CE9-14EE-47A3-87CD-63FCB0A41D12}" dt="2022-10-05T06:16:19.169" v="5458" actId="478"/>
            <ac:picMkLst>
              <pc:docMk/>
              <pc:sldMasterMk cId="4177908053" sldId="2147483648"/>
              <pc:sldLayoutMk cId="2509212548" sldId="2147483650"/>
              <ac:picMk id="7" creationId="{4D1C0BD9-D84A-474C-87CE-B155F7D0A49D}"/>
            </ac:picMkLst>
          </pc:picChg>
          <pc:picChg chg="add del mod">
            <ac:chgData name="Benade, Gerdus" userId="15349777-206e-4d7a-8365-52131a346f04" providerId="ADAL" clId="{A9F11CE9-14EE-47A3-87CD-63FCB0A41D12}" dt="2022-10-05T06:16:21.695" v="5459" actId="478"/>
            <ac:picMkLst>
              <pc:docMk/>
              <pc:sldMasterMk cId="4177908053" sldId="2147483648"/>
              <pc:sldLayoutMk cId="2509212548" sldId="2147483650"/>
              <ac:picMk id="8" creationId="{CBCC3F94-B6B0-4FFB-9D13-3718AE9D414D}"/>
            </ac:picMkLst>
          </pc:picChg>
          <pc:picChg chg="add mod">
            <ac:chgData name="Benade, Gerdus" userId="15349777-206e-4d7a-8365-52131a346f04" providerId="ADAL" clId="{A9F11CE9-14EE-47A3-87CD-63FCB0A41D12}" dt="2022-10-05T06:16:22.061" v="5460"/>
            <ac:picMkLst>
              <pc:docMk/>
              <pc:sldMasterMk cId="4177908053" sldId="2147483648"/>
              <pc:sldLayoutMk cId="2509212548" sldId="2147483650"/>
              <ac:picMk id="9" creationId="{4CE63D4E-3CBF-4ACC-9C1A-0AEFA5221DB4}"/>
            </ac:picMkLst>
          </pc:picChg>
          <pc:picChg chg="add mod">
            <ac:chgData name="Benade, Gerdus" userId="15349777-206e-4d7a-8365-52131a346f04" providerId="ADAL" clId="{A9F11CE9-14EE-47A3-87CD-63FCB0A41D12}" dt="2022-10-05T06:16:22.061" v="5460"/>
            <ac:picMkLst>
              <pc:docMk/>
              <pc:sldMasterMk cId="4177908053" sldId="2147483648"/>
              <pc:sldLayoutMk cId="2509212548" sldId="2147483650"/>
              <ac:picMk id="10" creationId="{283B30A8-F7A0-48C7-83EC-A2437FF56824}"/>
            </ac:picMkLst>
          </pc:picChg>
          <pc:picChg chg="add mod ord">
            <ac:chgData name="Benade, Gerdus" userId="15349777-206e-4d7a-8365-52131a346f04" providerId="ADAL" clId="{A9F11CE9-14EE-47A3-87CD-63FCB0A41D12}" dt="2022-10-05T06:19:42.309" v="5473" actId="166"/>
            <ac:picMkLst>
              <pc:docMk/>
              <pc:sldMasterMk cId="4177908053" sldId="2147483648"/>
              <pc:sldLayoutMk cId="2509212548" sldId="2147483650"/>
              <ac:picMk id="11" creationId="{583FD9C7-40E6-4583-BC86-41963980C040}"/>
            </ac:picMkLst>
          </pc:picChg>
        </pc:sldLayoutChg>
        <pc:sldLayoutChg chg="addSp delSp modSp mod">
          <pc:chgData name="Benade, Gerdus" userId="15349777-206e-4d7a-8365-52131a346f04" providerId="ADAL" clId="{A9F11CE9-14EE-47A3-87CD-63FCB0A41D12}" dt="2022-10-05T06:16:29.188" v="5463"/>
          <pc:sldLayoutMkLst>
            <pc:docMk/>
            <pc:sldMasterMk cId="4177908053" sldId="2147483648"/>
            <pc:sldLayoutMk cId="1297743792" sldId="2147483651"/>
          </pc:sldLayoutMkLst>
          <pc:picChg chg="add del mod">
            <ac:chgData name="Benade, Gerdus" userId="15349777-206e-4d7a-8365-52131a346f04" providerId="ADAL" clId="{A9F11CE9-14EE-47A3-87CD-63FCB0A41D12}" dt="2022-10-05T06:16:26.052" v="5461" actId="478"/>
            <ac:picMkLst>
              <pc:docMk/>
              <pc:sldMasterMk cId="4177908053" sldId="2147483648"/>
              <pc:sldLayoutMk cId="1297743792" sldId="2147483651"/>
              <ac:picMk id="7" creationId="{77876FF5-DD4D-462E-B4E4-432191130AEF}"/>
            </ac:picMkLst>
          </pc:picChg>
          <pc:picChg chg="add del mod">
            <ac:chgData name="Benade, Gerdus" userId="15349777-206e-4d7a-8365-52131a346f04" providerId="ADAL" clId="{A9F11CE9-14EE-47A3-87CD-63FCB0A41D12}" dt="2022-10-05T06:16:28.787" v="5462" actId="478"/>
            <ac:picMkLst>
              <pc:docMk/>
              <pc:sldMasterMk cId="4177908053" sldId="2147483648"/>
              <pc:sldLayoutMk cId="1297743792" sldId="2147483651"/>
              <ac:picMk id="8" creationId="{07EC82EE-A180-43B0-AE37-BD4FA605D1D1}"/>
            </ac:picMkLst>
          </pc:picChg>
          <pc:picChg chg="add mod">
            <ac:chgData name="Benade, Gerdus" userId="15349777-206e-4d7a-8365-52131a346f04" providerId="ADAL" clId="{A9F11CE9-14EE-47A3-87CD-63FCB0A41D12}" dt="2022-10-05T06:16:29.188" v="5463"/>
            <ac:picMkLst>
              <pc:docMk/>
              <pc:sldMasterMk cId="4177908053" sldId="2147483648"/>
              <pc:sldLayoutMk cId="1297743792" sldId="2147483651"/>
              <ac:picMk id="9" creationId="{2846DDA9-DFDA-474B-8D7D-D6AD59CFF720}"/>
            </ac:picMkLst>
          </pc:picChg>
          <pc:picChg chg="add mod">
            <ac:chgData name="Benade, Gerdus" userId="15349777-206e-4d7a-8365-52131a346f04" providerId="ADAL" clId="{A9F11CE9-14EE-47A3-87CD-63FCB0A41D12}" dt="2022-10-05T06:16:29.188" v="5463"/>
            <ac:picMkLst>
              <pc:docMk/>
              <pc:sldMasterMk cId="4177908053" sldId="2147483648"/>
              <pc:sldLayoutMk cId="1297743792" sldId="2147483651"/>
              <ac:picMk id="10" creationId="{9279A16A-CA14-420A-80A0-AE070D7A95C1}"/>
            </ac:picMkLst>
          </pc:picChg>
        </pc:sldLayoutChg>
        <pc:sldLayoutChg chg="new del mod">
          <pc:chgData name="Benade, Gerdus" userId="15349777-206e-4d7a-8365-52131a346f04" providerId="ADAL" clId="{A9F11CE9-14EE-47A3-87CD-63FCB0A41D12}" dt="2022-10-05T06:19:01.856" v="5471" actId="2696"/>
          <pc:sldLayoutMkLst>
            <pc:docMk/>
            <pc:sldMasterMk cId="4177908053" sldId="2147483648"/>
            <pc:sldLayoutMk cId="2531066472" sldId="2147483660"/>
          </pc:sldLayoutMkLst>
        </pc:sldLayoutChg>
      </pc:sldMasterChg>
    </pc:docChg>
  </pc:docChgLst>
  <pc:docChgLst>
    <pc:chgData name="Benade, Gerdus" userId="15349777-206e-4d7a-8365-52131a346f04" providerId="ADAL" clId="{18B4757C-AE9E-49F5-A0A8-21414BAEEBA2}"/>
    <pc:docChg chg="undo custSel addSld delSld modSld">
      <pc:chgData name="Benade, Gerdus" userId="15349777-206e-4d7a-8365-52131a346f04" providerId="ADAL" clId="{18B4757C-AE9E-49F5-A0A8-21414BAEEBA2}" dt="2022-09-15T14:49:51.329" v="325"/>
      <pc:docMkLst>
        <pc:docMk/>
      </pc:docMkLst>
      <pc:sldChg chg="del">
        <pc:chgData name="Benade, Gerdus" userId="15349777-206e-4d7a-8365-52131a346f04" providerId="ADAL" clId="{18B4757C-AE9E-49F5-A0A8-21414BAEEBA2}" dt="2022-09-15T14:46:09.887" v="253" actId="2696"/>
        <pc:sldMkLst>
          <pc:docMk/>
          <pc:sldMk cId="118538881" sldId="343"/>
        </pc:sldMkLst>
      </pc:sldChg>
      <pc:sldChg chg="modSp add mod">
        <pc:chgData name="Benade, Gerdus" userId="15349777-206e-4d7a-8365-52131a346f04" providerId="ADAL" clId="{18B4757C-AE9E-49F5-A0A8-21414BAEEBA2}" dt="2022-09-15T14:49:41.075" v="306"/>
        <pc:sldMkLst>
          <pc:docMk/>
          <pc:sldMk cId="717692723" sldId="343"/>
        </pc:sldMkLst>
        <pc:spChg chg="mod">
          <ac:chgData name="Benade, Gerdus" userId="15349777-206e-4d7a-8365-52131a346f04" providerId="ADAL" clId="{18B4757C-AE9E-49F5-A0A8-21414BAEEBA2}" dt="2022-09-15T14:49:41.075" v="306"/>
          <ac:spMkLst>
            <pc:docMk/>
            <pc:sldMk cId="717692723" sldId="343"/>
            <ac:spMk id="2" creationId="{60183338-2A21-4612-84F4-60ED6C795BE7}"/>
          </ac:spMkLst>
        </pc:spChg>
      </pc:sldChg>
      <pc:sldChg chg="del">
        <pc:chgData name="Benade, Gerdus" userId="15349777-206e-4d7a-8365-52131a346f04" providerId="ADAL" clId="{18B4757C-AE9E-49F5-A0A8-21414BAEEBA2}" dt="2022-09-15T14:46:09.887" v="253" actId="2696"/>
        <pc:sldMkLst>
          <pc:docMk/>
          <pc:sldMk cId="926003037" sldId="344"/>
        </pc:sldMkLst>
      </pc:sldChg>
      <pc:sldChg chg="add">
        <pc:chgData name="Benade, Gerdus" userId="15349777-206e-4d7a-8365-52131a346f04" providerId="ADAL" clId="{18B4757C-AE9E-49F5-A0A8-21414BAEEBA2}" dt="2022-09-15T14:46:19.071" v="254"/>
        <pc:sldMkLst>
          <pc:docMk/>
          <pc:sldMk cId="1125181447" sldId="344"/>
        </pc:sldMkLst>
      </pc:sldChg>
      <pc:sldChg chg="del">
        <pc:chgData name="Benade, Gerdus" userId="15349777-206e-4d7a-8365-52131a346f04" providerId="ADAL" clId="{18B4757C-AE9E-49F5-A0A8-21414BAEEBA2}" dt="2022-09-15T14:46:09.887" v="253" actId="2696"/>
        <pc:sldMkLst>
          <pc:docMk/>
          <pc:sldMk cId="1123061075" sldId="345"/>
        </pc:sldMkLst>
      </pc:sldChg>
      <pc:sldChg chg="add">
        <pc:chgData name="Benade, Gerdus" userId="15349777-206e-4d7a-8365-52131a346f04" providerId="ADAL" clId="{18B4757C-AE9E-49F5-A0A8-21414BAEEBA2}" dt="2022-09-15T14:46:19.071" v="254"/>
        <pc:sldMkLst>
          <pc:docMk/>
          <pc:sldMk cId="1162598666" sldId="345"/>
        </pc:sldMkLst>
      </pc:sldChg>
      <pc:sldChg chg="modSp add mod">
        <pc:chgData name="Benade, Gerdus" userId="15349777-206e-4d7a-8365-52131a346f04" providerId="ADAL" clId="{18B4757C-AE9E-49F5-A0A8-21414BAEEBA2}" dt="2022-09-15T14:49:51.329" v="325"/>
        <pc:sldMkLst>
          <pc:docMk/>
          <pc:sldMk cId="1520506211" sldId="346"/>
        </pc:sldMkLst>
        <pc:spChg chg="mod">
          <ac:chgData name="Benade, Gerdus" userId="15349777-206e-4d7a-8365-52131a346f04" providerId="ADAL" clId="{18B4757C-AE9E-49F5-A0A8-21414BAEEBA2}" dt="2022-09-15T14:49:51.329" v="325"/>
          <ac:spMkLst>
            <pc:docMk/>
            <pc:sldMk cId="1520506211" sldId="346"/>
            <ac:spMk id="2" creationId="{60183338-2A21-4612-84F4-60ED6C795BE7}"/>
          </ac:spMkLst>
        </pc:spChg>
      </pc:sldChg>
      <pc:sldChg chg="del">
        <pc:chgData name="Benade, Gerdus" userId="15349777-206e-4d7a-8365-52131a346f04" providerId="ADAL" clId="{18B4757C-AE9E-49F5-A0A8-21414BAEEBA2}" dt="2022-09-15T14:46:09.887" v="253" actId="2696"/>
        <pc:sldMkLst>
          <pc:docMk/>
          <pc:sldMk cId="1907724605" sldId="346"/>
        </pc:sldMkLst>
      </pc:sldChg>
      <pc:sldChg chg="modAnim">
        <pc:chgData name="Benade, Gerdus" userId="15349777-206e-4d7a-8365-52131a346f04" providerId="ADAL" clId="{18B4757C-AE9E-49F5-A0A8-21414BAEEBA2}" dt="2022-09-15T14:47:59.731" v="259"/>
        <pc:sldMkLst>
          <pc:docMk/>
          <pc:sldMk cId="2332855898" sldId="349"/>
        </pc:sldMkLst>
      </pc:sldChg>
      <pc:sldChg chg="delSp mod delAnim modAnim">
        <pc:chgData name="Benade, Gerdus" userId="15349777-206e-4d7a-8365-52131a346f04" providerId="ADAL" clId="{18B4757C-AE9E-49F5-A0A8-21414BAEEBA2}" dt="2022-09-15T14:23:42.319" v="3" actId="478"/>
        <pc:sldMkLst>
          <pc:docMk/>
          <pc:sldMk cId="4171599841" sldId="377"/>
        </pc:sldMkLst>
        <pc:spChg chg="del">
          <ac:chgData name="Benade, Gerdus" userId="15349777-206e-4d7a-8365-52131a346f04" providerId="ADAL" clId="{18B4757C-AE9E-49F5-A0A8-21414BAEEBA2}" dt="2022-09-15T14:23:42.319" v="3" actId="478"/>
          <ac:spMkLst>
            <pc:docMk/>
            <pc:sldMk cId="4171599841" sldId="377"/>
            <ac:spMk id="9" creationId="{F889936C-0522-4ECC-8EFC-809C0CDAC5AF}"/>
          </ac:spMkLst>
        </pc:spChg>
        <pc:spChg chg="del">
          <ac:chgData name="Benade, Gerdus" userId="15349777-206e-4d7a-8365-52131a346f04" providerId="ADAL" clId="{18B4757C-AE9E-49F5-A0A8-21414BAEEBA2}" dt="2022-09-15T14:23:35.257" v="2" actId="478"/>
          <ac:spMkLst>
            <pc:docMk/>
            <pc:sldMk cId="4171599841" sldId="377"/>
            <ac:spMk id="10" creationId="{C6209213-7A73-40FC-B0C7-0310FAC56EB9}"/>
          </ac:spMkLst>
        </pc:spChg>
        <pc:spChg chg="del">
          <ac:chgData name="Benade, Gerdus" userId="15349777-206e-4d7a-8365-52131a346f04" providerId="ADAL" clId="{18B4757C-AE9E-49F5-A0A8-21414BAEEBA2}" dt="2022-09-15T14:23:35.257" v="2" actId="478"/>
          <ac:spMkLst>
            <pc:docMk/>
            <pc:sldMk cId="4171599841" sldId="377"/>
            <ac:spMk id="11" creationId="{504069B3-D0D0-4949-A890-F4E7B6C368EB}"/>
          </ac:spMkLst>
        </pc:spChg>
        <pc:spChg chg="del">
          <ac:chgData name="Benade, Gerdus" userId="15349777-206e-4d7a-8365-52131a346f04" providerId="ADAL" clId="{18B4757C-AE9E-49F5-A0A8-21414BAEEBA2}" dt="2022-09-15T14:23:35.257" v="2" actId="478"/>
          <ac:spMkLst>
            <pc:docMk/>
            <pc:sldMk cId="4171599841" sldId="377"/>
            <ac:spMk id="12" creationId="{1D5E99A5-9132-4F65-AA45-4D0FA76B2168}"/>
          </ac:spMkLst>
        </pc:spChg>
        <pc:spChg chg="del">
          <ac:chgData name="Benade, Gerdus" userId="15349777-206e-4d7a-8365-52131a346f04" providerId="ADAL" clId="{18B4757C-AE9E-49F5-A0A8-21414BAEEBA2}" dt="2022-09-15T14:23:35.257" v="2" actId="478"/>
          <ac:spMkLst>
            <pc:docMk/>
            <pc:sldMk cId="4171599841" sldId="377"/>
            <ac:spMk id="13" creationId="{380279FF-DD39-44D3-BA4F-67ACB49857B8}"/>
          </ac:spMkLst>
        </pc:spChg>
        <pc:spChg chg="del">
          <ac:chgData name="Benade, Gerdus" userId="15349777-206e-4d7a-8365-52131a346f04" providerId="ADAL" clId="{18B4757C-AE9E-49F5-A0A8-21414BAEEBA2}" dt="2022-09-15T14:23:35.257" v="2" actId="478"/>
          <ac:spMkLst>
            <pc:docMk/>
            <pc:sldMk cId="4171599841" sldId="377"/>
            <ac:spMk id="14" creationId="{05A557C1-6C15-4F9B-BE9D-BC23F648C18E}"/>
          </ac:spMkLst>
        </pc:spChg>
        <pc:spChg chg="del">
          <ac:chgData name="Benade, Gerdus" userId="15349777-206e-4d7a-8365-52131a346f04" providerId="ADAL" clId="{18B4757C-AE9E-49F5-A0A8-21414BAEEBA2}" dt="2022-09-15T14:23:35.257" v="2" actId="478"/>
          <ac:spMkLst>
            <pc:docMk/>
            <pc:sldMk cId="4171599841" sldId="377"/>
            <ac:spMk id="15" creationId="{02C2E1AE-D0C0-4ABB-B307-2C9EA54BB14E}"/>
          </ac:spMkLst>
        </pc:spChg>
        <pc:spChg chg="del">
          <ac:chgData name="Benade, Gerdus" userId="15349777-206e-4d7a-8365-52131a346f04" providerId="ADAL" clId="{18B4757C-AE9E-49F5-A0A8-21414BAEEBA2}" dt="2022-09-15T14:23:35.257" v="2" actId="478"/>
          <ac:spMkLst>
            <pc:docMk/>
            <pc:sldMk cId="4171599841" sldId="377"/>
            <ac:spMk id="16" creationId="{4C6F8E34-7748-445C-8DD2-6EBF9D6A211E}"/>
          </ac:spMkLst>
        </pc:spChg>
        <pc:spChg chg="del">
          <ac:chgData name="Benade, Gerdus" userId="15349777-206e-4d7a-8365-52131a346f04" providerId="ADAL" clId="{18B4757C-AE9E-49F5-A0A8-21414BAEEBA2}" dt="2022-09-15T14:23:35.257" v="2" actId="478"/>
          <ac:spMkLst>
            <pc:docMk/>
            <pc:sldMk cId="4171599841" sldId="377"/>
            <ac:spMk id="17" creationId="{0BD4244B-1576-4369-AD82-36C3C547A388}"/>
          </ac:spMkLst>
        </pc:spChg>
        <pc:graphicFrameChg chg="del">
          <ac:chgData name="Benade, Gerdus" userId="15349777-206e-4d7a-8365-52131a346f04" providerId="ADAL" clId="{18B4757C-AE9E-49F5-A0A8-21414BAEEBA2}" dt="2022-09-15T14:23:35.257" v="2" actId="478"/>
          <ac:graphicFrameMkLst>
            <pc:docMk/>
            <pc:sldMk cId="4171599841" sldId="377"/>
            <ac:graphicFrameMk id="4" creationId="{2672BEC0-3C82-4BF5-B7DA-F31D87ACE118}"/>
          </ac:graphicFrameMkLst>
        </pc:graphicFrameChg>
        <pc:graphicFrameChg chg="del">
          <ac:chgData name="Benade, Gerdus" userId="15349777-206e-4d7a-8365-52131a346f04" providerId="ADAL" clId="{18B4757C-AE9E-49F5-A0A8-21414BAEEBA2}" dt="2022-09-15T14:23:35.257" v="2" actId="478"/>
          <ac:graphicFrameMkLst>
            <pc:docMk/>
            <pc:sldMk cId="4171599841" sldId="377"/>
            <ac:graphicFrameMk id="5" creationId="{5098DBED-1FB1-48CA-9551-476F340F7E34}"/>
          </ac:graphicFrameMkLst>
        </pc:graphicFrameChg>
        <pc:picChg chg="del">
          <ac:chgData name="Benade, Gerdus" userId="15349777-206e-4d7a-8365-52131a346f04" providerId="ADAL" clId="{18B4757C-AE9E-49F5-A0A8-21414BAEEBA2}" dt="2022-09-15T14:23:35.257" v="2" actId="478"/>
          <ac:picMkLst>
            <pc:docMk/>
            <pc:sldMk cId="4171599841" sldId="377"/>
            <ac:picMk id="6" creationId="{1CB40C9E-57F1-4856-9923-44E456C0441F}"/>
          </ac:picMkLst>
        </pc:picChg>
        <pc:picChg chg="del">
          <ac:chgData name="Benade, Gerdus" userId="15349777-206e-4d7a-8365-52131a346f04" providerId="ADAL" clId="{18B4757C-AE9E-49F5-A0A8-21414BAEEBA2}" dt="2022-09-15T14:23:35.257" v="2" actId="478"/>
          <ac:picMkLst>
            <pc:docMk/>
            <pc:sldMk cId="4171599841" sldId="377"/>
            <ac:picMk id="7" creationId="{A24AC1BE-2F9D-4394-B2DD-9043A69E70DD}"/>
          </ac:picMkLst>
        </pc:picChg>
        <pc:picChg chg="del">
          <ac:chgData name="Benade, Gerdus" userId="15349777-206e-4d7a-8365-52131a346f04" providerId="ADAL" clId="{18B4757C-AE9E-49F5-A0A8-21414BAEEBA2}" dt="2022-09-15T14:23:35.257" v="2" actId="478"/>
          <ac:picMkLst>
            <pc:docMk/>
            <pc:sldMk cId="4171599841" sldId="377"/>
            <ac:picMk id="8" creationId="{3249BB99-5C06-4148-932D-1569F3683074}"/>
          </ac:picMkLst>
        </pc:picChg>
      </pc:sldChg>
      <pc:sldChg chg="addSp delSp modSp mod delAnim modAnim">
        <pc:chgData name="Benade, Gerdus" userId="15349777-206e-4d7a-8365-52131a346f04" providerId="ADAL" clId="{18B4757C-AE9E-49F5-A0A8-21414BAEEBA2}" dt="2022-09-15T14:28:32.406" v="191" actId="1036"/>
        <pc:sldMkLst>
          <pc:docMk/>
          <pc:sldMk cId="436068888" sldId="381"/>
        </pc:sldMkLst>
        <pc:spChg chg="mod">
          <ac:chgData name="Benade, Gerdus" userId="15349777-206e-4d7a-8365-52131a346f04" providerId="ADAL" clId="{18B4757C-AE9E-49F5-A0A8-21414BAEEBA2}" dt="2022-09-15T14:28:06.668" v="107" actId="1076"/>
          <ac:spMkLst>
            <pc:docMk/>
            <pc:sldMk cId="436068888" sldId="381"/>
            <ac:spMk id="3" creationId="{80E3E261-07E5-46CE-84D4-A8B784B63B16}"/>
          </ac:spMkLst>
        </pc:spChg>
        <pc:spChg chg="del">
          <ac:chgData name="Benade, Gerdus" userId="15349777-206e-4d7a-8365-52131a346f04" providerId="ADAL" clId="{18B4757C-AE9E-49F5-A0A8-21414BAEEBA2}" dt="2022-09-15T14:26:37.156" v="7" actId="478"/>
          <ac:spMkLst>
            <pc:docMk/>
            <pc:sldMk cId="436068888" sldId="381"/>
            <ac:spMk id="14" creationId="{DB6BCF4D-AFC0-4BE6-AC4C-97823339D0B9}"/>
          </ac:spMkLst>
        </pc:spChg>
        <pc:spChg chg="del">
          <ac:chgData name="Benade, Gerdus" userId="15349777-206e-4d7a-8365-52131a346f04" providerId="ADAL" clId="{18B4757C-AE9E-49F5-A0A8-21414BAEEBA2}" dt="2022-09-15T14:26:37.156" v="7" actId="478"/>
          <ac:spMkLst>
            <pc:docMk/>
            <pc:sldMk cId="436068888" sldId="381"/>
            <ac:spMk id="15" creationId="{6BDD4A88-E330-452F-9B93-D1C626B9357D}"/>
          </ac:spMkLst>
        </pc:spChg>
        <pc:spChg chg="del">
          <ac:chgData name="Benade, Gerdus" userId="15349777-206e-4d7a-8365-52131a346f04" providerId="ADAL" clId="{18B4757C-AE9E-49F5-A0A8-21414BAEEBA2}" dt="2022-09-15T14:26:37.156" v="7" actId="478"/>
          <ac:spMkLst>
            <pc:docMk/>
            <pc:sldMk cId="436068888" sldId="381"/>
            <ac:spMk id="16" creationId="{3FC56486-0470-4EC0-9448-BFF4D1EA0950}"/>
          </ac:spMkLst>
        </pc:spChg>
        <pc:spChg chg="del">
          <ac:chgData name="Benade, Gerdus" userId="15349777-206e-4d7a-8365-52131a346f04" providerId="ADAL" clId="{18B4757C-AE9E-49F5-A0A8-21414BAEEBA2}" dt="2022-09-15T14:26:37.156" v="7" actId="478"/>
          <ac:spMkLst>
            <pc:docMk/>
            <pc:sldMk cId="436068888" sldId="381"/>
            <ac:spMk id="17" creationId="{DCF0477F-D9F5-400B-83AF-52E1E10E4F54}"/>
          </ac:spMkLst>
        </pc:spChg>
        <pc:spChg chg="add del mod">
          <ac:chgData name="Benade, Gerdus" userId="15349777-206e-4d7a-8365-52131a346f04" providerId="ADAL" clId="{18B4757C-AE9E-49F5-A0A8-21414BAEEBA2}" dt="2022-09-15T14:27:56.906" v="102" actId="478"/>
          <ac:spMkLst>
            <pc:docMk/>
            <pc:sldMk cId="436068888" sldId="381"/>
            <ac:spMk id="24" creationId="{650CFDF1-779E-4701-AA89-82D89FF37D0A}"/>
          </ac:spMkLst>
        </pc:spChg>
        <pc:spChg chg="add del mod">
          <ac:chgData name="Benade, Gerdus" userId="15349777-206e-4d7a-8365-52131a346f04" providerId="ADAL" clId="{18B4757C-AE9E-49F5-A0A8-21414BAEEBA2}" dt="2022-09-15T14:27:56.906" v="102" actId="478"/>
          <ac:spMkLst>
            <pc:docMk/>
            <pc:sldMk cId="436068888" sldId="381"/>
            <ac:spMk id="25" creationId="{4E427154-8F63-4F33-BE0F-C7D03B979F04}"/>
          </ac:spMkLst>
        </pc:spChg>
        <pc:spChg chg="add del mod">
          <ac:chgData name="Benade, Gerdus" userId="15349777-206e-4d7a-8365-52131a346f04" providerId="ADAL" clId="{18B4757C-AE9E-49F5-A0A8-21414BAEEBA2}" dt="2022-09-15T14:27:56.906" v="102" actId="478"/>
          <ac:spMkLst>
            <pc:docMk/>
            <pc:sldMk cId="436068888" sldId="381"/>
            <ac:spMk id="26" creationId="{15F321D9-6DC5-433C-84F2-06589AAB3F31}"/>
          </ac:spMkLst>
        </pc:spChg>
        <pc:spChg chg="add del mod">
          <ac:chgData name="Benade, Gerdus" userId="15349777-206e-4d7a-8365-52131a346f04" providerId="ADAL" clId="{18B4757C-AE9E-49F5-A0A8-21414BAEEBA2}" dt="2022-09-15T14:27:56.906" v="102" actId="478"/>
          <ac:spMkLst>
            <pc:docMk/>
            <pc:sldMk cId="436068888" sldId="381"/>
            <ac:spMk id="27" creationId="{23CCA5B8-54FC-4980-9840-50A909DF0C29}"/>
          </ac:spMkLst>
        </pc:spChg>
        <pc:spChg chg="add del mod">
          <ac:chgData name="Benade, Gerdus" userId="15349777-206e-4d7a-8365-52131a346f04" providerId="ADAL" clId="{18B4757C-AE9E-49F5-A0A8-21414BAEEBA2}" dt="2022-09-15T14:28:11.099" v="108" actId="478"/>
          <ac:spMkLst>
            <pc:docMk/>
            <pc:sldMk cId="436068888" sldId="381"/>
            <ac:spMk id="36" creationId="{E76BFCC9-F174-4F5B-A621-EF352D472A2B}"/>
          </ac:spMkLst>
        </pc:spChg>
        <pc:spChg chg="add del mod">
          <ac:chgData name="Benade, Gerdus" userId="15349777-206e-4d7a-8365-52131a346f04" providerId="ADAL" clId="{18B4757C-AE9E-49F5-A0A8-21414BAEEBA2}" dt="2022-09-15T14:28:11.099" v="108" actId="478"/>
          <ac:spMkLst>
            <pc:docMk/>
            <pc:sldMk cId="436068888" sldId="381"/>
            <ac:spMk id="37" creationId="{5F23522E-8713-4F2B-AF25-D5834DC083E2}"/>
          </ac:spMkLst>
        </pc:spChg>
        <pc:spChg chg="add del mod">
          <ac:chgData name="Benade, Gerdus" userId="15349777-206e-4d7a-8365-52131a346f04" providerId="ADAL" clId="{18B4757C-AE9E-49F5-A0A8-21414BAEEBA2}" dt="2022-09-15T14:28:11.099" v="108" actId="478"/>
          <ac:spMkLst>
            <pc:docMk/>
            <pc:sldMk cId="436068888" sldId="381"/>
            <ac:spMk id="38" creationId="{BBC4A297-B826-4D86-9D81-A2581CEFFB0D}"/>
          </ac:spMkLst>
        </pc:spChg>
        <pc:spChg chg="add del mod">
          <ac:chgData name="Benade, Gerdus" userId="15349777-206e-4d7a-8365-52131a346f04" providerId="ADAL" clId="{18B4757C-AE9E-49F5-A0A8-21414BAEEBA2}" dt="2022-09-15T14:28:11.099" v="108" actId="478"/>
          <ac:spMkLst>
            <pc:docMk/>
            <pc:sldMk cId="436068888" sldId="381"/>
            <ac:spMk id="39" creationId="{E9818B18-74C0-43EE-AD8E-7164526F3EC2}"/>
          </ac:spMkLst>
        </pc:spChg>
        <pc:spChg chg="add mod">
          <ac:chgData name="Benade, Gerdus" userId="15349777-206e-4d7a-8365-52131a346f04" providerId="ADAL" clId="{18B4757C-AE9E-49F5-A0A8-21414BAEEBA2}" dt="2022-09-15T14:28:32.406" v="191" actId="1036"/>
          <ac:spMkLst>
            <pc:docMk/>
            <pc:sldMk cId="436068888" sldId="381"/>
            <ac:spMk id="42" creationId="{9450CC44-7000-4D51-8C6C-BBC1B853C081}"/>
          </ac:spMkLst>
        </pc:spChg>
        <pc:spChg chg="add mod">
          <ac:chgData name="Benade, Gerdus" userId="15349777-206e-4d7a-8365-52131a346f04" providerId="ADAL" clId="{18B4757C-AE9E-49F5-A0A8-21414BAEEBA2}" dt="2022-09-15T14:28:32.406" v="191" actId="1036"/>
          <ac:spMkLst>
            <pc:docMk/>
            <pc:sldMk cId="436068888" sldId="381"/>
            <ac:spMk id="43" creationId="{8CECFA1D-B71E-496B-920D-11F2FF6F8A38}"/>
          </ac:spMkLst>
        </pc:spChg>
        <pc:spChg chg="add mod">
          <ac:chgData name="Benade, Gerdus" userId="15349777-206e-4d7a-8365-52131a346f04" providerId="ADAL" clId="{18B4757C-AE9E-49F5-A0A8-21414BAEEBA2}" dt="2022-09-15T14:28:32.406" v="191" actId="1036"/>
          <ac:spMkLst>
            <pc:docMk/>
            <pc:sldMk cId="436068888" sldId="381"/>
            <ac:spMk id="44" creationId="{C9A38FCA-C095-431A-9365-103163CFAA69}"/>
          </ac:spMkLst>
        </pc:spChg>
        <pc:spChg chg="add mod">
          <ac:chgData name="Benade, Gerdus" userId="15349777-206e-4d7a-8365-52131a346f04" providerId="ADAL" clId="{18B4757C-AE9E-49F5-A0A8-21414BAEEBA2}" dt="2022-09-15T14:28:32.406" v="191" actId="1036"/>
          <ac:spMkLst>
            <pc:docMk/>
            <pc:sldMk cId="436068888" sldId="381"/>
            <ac:spMk id="45" creationId="{E8C81C45-8DF8-41B4-994C-1B8A424910FE}"/>
          </ac:spMkLst>
        </pc:spChg>
        <pc:spChg chg="add mod">
          <ac:chgData name="Benade, Gerdus" userId="15349777-206e-4d7a-8365-52131a346f04" providerId="ADAL" clId="{18B4757C-AE9E-49F5-A0A8-21414BAEEBA2}" dt="2022-09-15T14:28:32.406" v="191" actId="1036"/>
          <ac:spMkLst>
            <pc:docMk/>
            <pc:sldMk cId="436068888" sldId="381"/>
            <ac:spMk id="46" creationId="{44CB8B53-89AC-42D7-969D-F6E6F1684673}"/>
          </ac:spMkLst>
        </pc:spChg>
        <pc:spChg chg="add mod">
          <ac:chgData name="Benade, Gerdus" userId="15349777-206e-4d7a-8365-52131a346f04" providerId="ADAL" clId="{18B4757C-AE9E-49F5-A0A8-21414BAEEBA2}" dt="2022-09-15T14:28:32.406" v="191" actId="1036"/>
          <ac:spMkLst>
            <pc:docMk/>
            <pc:sldMk cId="436068888" sldId="381"/>
            <ac:spMk id="47" creationId="{FC103057-86EE-4333-BF4D-5CE11F3B651D}"/>
          </ac:spMkLst>
        </pc:spChg>
        <pc:spChg chg="add mod">
          <ac:chgData name="Benade, Gerdus" userId="15349777-206e-4d7a-8365-52131a346f04" providerId="ADAL" clId="{18B4757C-AE9E-49F5-A0A8-21414BAEEBA2}" dt="2022-09-15T14:28:32.406" v="191" actId="1036"/>
          <ac:spMkLst>
            <pc:docMk/>
            <pc:sldMk cId="436068888" sldId="381"/>
            <ac:spMk id="48" creationId="{2934CB88-FBB3-4DE7-891F-F43A34B2159B}"/>
          </ac:spMkLst>
        </pc:spChg>
        <pc:spChg chg="add mod">
          <ac:chgData name="Benade, Gerdus" userId="15349777-206e-4d7a-8365-52131a346f04" providerId="ADAL" clId="{18B4757C-AE9E-49F5-A0A8-21414BAEEBA2}" dt="2022-09-15T14:28:32.406" v="191" actId="1036"/>
          <ac:spMkLst>
            <pc:docMk/>
            <pc:sldMk cId="436068888" sldId="381"/>
            <ac:spMk id="49" creationId="{C8D68C45-D785-4985-9040-FB1D9478744B}"/>
          </ac:spMkLst>
        </pc:spChg>
        <pc:picChg chg="add del mod">
          <ac:chgData name="Benade, Gerdus" userId="15349777-206e-4d7a-8365-52131a346f04" providerId="ADAL" clId="{18B4757C-AE9E-49F5-A0A8-21414BAEEBA2}" dt="2022-09-15T14:27:59.530" v="104" actId="478"/>
          <ac:picMkLst>
            <pc:docMk/>
            <pc:sldMk cId="436068888" sldId="381"/>
            <ac:picMk id="22" creationId="{52948301-2C1C-4ED1-9A34-EFDA717B8A70}"/>
          </ac:picMkLst>
        </pc:picChg>
        <pc:picChg chg="add del mod">
          <ac:chgData name="Benade, Gerdus" userId="15349777-206e-4d7a-8365-52131a346f04" providerId="ADAL" clId="{18B4757C-AE9E-49F5-A0A8-21414BAEEBA2}" dt="2022-09-15T14:28:01.711" v="105" actId="478"/>
          <ac:picMkLst>
            <pc:docMk/>
            <pc:sldMk cId="436068888" sldId="381"/>
            <ac:picMk id="23" creationId="{F0F5D145-9566-4F00-81CC-4F7C0580A094}"/>
          </ac:picMkLst>
        </pc:picChg>
        <pc:picChg chg="add mod">
          <ac:chgData name="Benade, Gerdus" userId="15349777-206e-4d7a-8365-52131a346f04" providerId="ADAL" clId="{18B4757C-AE9E-49F5-A0A8-21414BAEEBA2}" dt="2022-09-15T14:28:32.406" v="191" actId="1036"/>
          <ac:picMkLst>
            <pc:docMk/>
            <pc:sldMk cId="436068888" sldId="381"/>
            <ac:picMk id="40" creationId="{D8E56452-179D-4B34-AEF1-C409F119B238}"/>
          </ac:picMkLst>
        </pc:picChg>
        <pc:picChg chg="add mod">
          <ac:chgData name="Benade, Gerdus" userId="15349777-206e-4d7a-8365-52131a346f04" providerId="ADAL" clId="{18B4757C-AE9E-49F5-A0A8-21414BAEEBA2}" dt="2022-09-15T14:28:32.406" v="191" actId="1036"/>
          <ac:picMkLst>
            <pc:docMk/>
            <pc:sldMk cId="436068888" sldId="381"/>
            <ac:picMk id="41" creationId="{824D8FEE-AFE2-4D3D-BAA6-D74A5EE80D7E}"/>
          </ac:picMkLst>
        </pc:picChg>
      </pc:sldChg>
      <pc:sldChg chg="modSp">
        <pc:chgData name="Benade, Gerdus" userId="15349777-206e-4d7a-8365-52131a346f04" providerId="ADAL" clId="{18B4757C-AE9E-49F5-A0A8-21414BAEEBA2}" dt="2022-09-15T14:30:16.611" v="252" actId="20577"/>
        <pc:sldMkLst>
          <pc:docMk/>
          <pc:sldMk cId="1421240165" sldId="382"/>
        </pc:sldMkLst>
        <pc:spChg chg="mod">
          <ac:chgData name="Benade, Gerdus" userId="15349777-206e-4d7a-8365-52131a346f04" providerId="ADAL" clId="{18B4757C-AE9E-49F5-A0A8-21414BAEEBA2}" dt="2022-09-15T14:30:16.611" v="252" actId="20577"/>
          <ac:spMkLst>
            <pc:docMk/>
            <pc:sldMk cId="1421240165" sldId="382"/>
            <ac:spMk id="27" creationId="{8D139523-1EE1-43D9-B484-2C89A348D6AB}"/>
          </ac:spMkLst>
        </pc:spChg>
        <pc:spChg chg="mod">
          <ac:chgData name="Benade, Gerdus" userId="15349777-206e-4d7a-8365-52131a346f04" providerId="ADAL" clId="{18B4757C-AE9E-49F5-A0A8-21414BAEEBA2}" dt="2022-09-15T14:29:48.747" v="232" actId="20577"/>
          <ac:spMkLst>
            <pc:docMk/>
            <pc:sldMk cId="1421240165" sldId="382"/>
            <ac:spMk id="28" creationId="{0FDE423F-FB75-4C52-AF72-BE6CA4ABBF49}"/>
          </ac:spMkLst>
        </pc:spChg>
      </pc:sldChg>
      <pc:sldChg chg="add modAnim">
        <pc:chgData name="Benade, Gerdus" userId="15349777-206e-4d7a-8365-52131a346f04" providerId="ADAL" clId="{18B4757C-AE9E-49F5-A0A8-21414BAEEBA2}" dt="2022-09-15T14:25:21.218" v="6"/>
        <pc:sldMkLst>
          <pc:docMk/>
          <pc:sldMk cId="1554048541" sldId="384"/>
        </pc:sldMkLst>
      </pc:sldChg>
    </pc:docChg>
  </pc:docChgLst>
  <pc:docChgLst>
    <pc:chgData name="Benade, Gerdus" userId="15349777-206e-4d7a-8365-52131a346f04" providerId="ADAL" clId="{F34F669F-8518-486F-951F-E78916840D64}"/>
    <pc:docChg chg="custSel modSld">
      <pc:chgData name="Benade, Gerdus" userId="15349777-206e-4d7a-8365-52131a346f04" providerId="ADAL" clId="{F34F669F-8518-486F-951F-E78916840D64}" dt="2022-09-12T05:01:59.776" v="1" actId="478"/>
      <pc:docMkLst>
        <pc:docMk/>
      </pc:docMkLst>
      <pc:sldChg chg="addSp delSp modSp mod">
        <pc:chgData name="Benade, Gerdus" userId="15349777-206e-4d7a-8365-52131a346f04" providerId="ADAL" clId="{F34F669F-8518-486F-951F-E78916840D64}" dt="2022-09-12T05:01:59.776" v="1" actId="478"/>
        <pc:sldMkLst>
          <pc:docMk/>
          <pc:sldMk cId="602052036" sldId="257"/>
        </pc:sldMkLst>
        <pc:graphicFrameChg chg="add del mod">
          <ac:chgData name="Benade, Gerdus" userId="15349777-206e-4d7a-8365-52131a346f04" providerId="ADAL" clId="{F34F669F-8518-486F-951F-E78916840D64}" dt="2022-09-12T05:01:59.776" v="1" actId="478"/>
          <ac:graphicFrameMkLst>
            <pc:docMk/>
            <pc:sldMk cId="602052036" sldId="257"/>
            <ac:graphicFrameMk id="2" creationId="{33CAE569-822E-466E-A24F-6BAC7BFD014D}"/>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46D1792-DA47-46E2-80CB-892DE82EEF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4F62FC9-09A9-4149-8B51-578452B308D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C4B4CD3-EBAD-4D42-8359-6E0AC19F7229}" type="datetimeFigureOut">
              <a:rPr lang="en-US" smtClean="0"/>
              <a:t>10/7/22</a:t>
            </a:fld>
            <a:endParaRPr lang="en-US"/>
          </a:p>
        </p:txBody>
      </p:sp>
      <p:sp>
        <p:nvSpPr>
          <p:cNvPr id="4" name="Footer Placeholder 3">
            <a:extLst>
              <a:ext uri="{FF2B5EF4-FFF2-40B4-BE49-F238E27FC236}">
                <a16:creationId xmlns:a16="http://schemas.microsoft.com/office/drawing/2014/main" id="{45853042-081C-420B-99EA-28C6D113077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526B42D-C574-4418-A77E-BA3FED3BD94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357854D-5005-446A-ADF5-78CDC7E420FC}" type="slidenum">
              <a:rPr lang="en-US" smtClean="0"/>
              <a:t>‹#›</a:t>
            </a:fld>
            <a:endParaRPr lang="en-US"/>
          </a:p>
        </p:txBody>
      </p:sp>
    </p:spTree>
    <p:extLst>
      <p:ext uri="{BB962C8B-B14F-4D97-AF65-F5344CB8AC3E}">
        <p14:creationId xmlns:p14="http://schemas.microsoft.com/office/powerpoint/2010/main" val="26553010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046B34-3089-4AA1-9391-0ECCABEF22AF}" type="datetimeFigureOut">
              <a:rPr lang="en-US" smtClean="0"/>
              <a:t>10/7/22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DE15AD-2BF3-45D0-A3E6-762D582F18FE}" type="slidenum">
              <a:rPr lang="en-US" smtClean="0"/>
              <a:t>‹#›</a:t>
            </a:fld>
            <a:endParaRPr lang="en-US"/>
          </a:p>
        </p:txBody>
      </p:sp>
    </p:spTree>
    <p:extLst>
      <p:ext uri="{BB962C8B-B14F-4D97-AF65-F5344CB8AC3E}">
        <p14:creationId xmlns:p14="http://schemas.microsoft.com/office/powerpoint/2010/main" val="30127632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Setting to keep in mind: food banks</a:t>
            </a:r>
          </a:p>
        </p:txBody>
      </p:sp>
      <p:sp>
        <p:nvSpPr>
          <p:cNvPr id="4" name="Slide Number Placeholder 3"/>
          <p:cNvSpPr>
            <a:spLocks noGrp="1"/>
          </p:cNvSpPr>
          <p:nvPr>
            <p:ph type="sldNum" sz="quarter" idx="5"/>
          </p:nvPr>
        </p:nvSpPr>
        <p:spPr/>
        <p:txBody>
          <a:bodyPr/>
          <a:lstStyle/>
          <a:p>
            <a:fld id="{D3DE15AD-2BF3-45D0-A3E6-762D582F18FE}" type="slidenum">
              <a:rPr lang="en-US" smtClean="0"/>
              <a:t>2</a:t>
            </a:fld>
            <a:endParaRPr lang="en-US"/>
          </a:p>
        </p:txBody>
      </p:sp>
    </p:spTree>
    <p:extLst>
      <p:ext uri="{BB962C8B-B14F-4D97-AF65-F5344CB8AC3E}">
        <p14:creationId xmlns:p14="http://schemas.microsoft.com/office/powerpoint/2010/main" val="2513493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Substitutability – if x in choice set (contracts) of options A, then x should still be in the choice set after removing something else from A</a:t>
            </a:r>
          </a:p>
          <a:p>
            <a:r>
              <a:rPr lang="en-US" dirty="0"/>
              <a:t>Different versions of substitutes </a:t>
            </a:r>
            <a:r>
              <a:rPr lang="en-US" dirty="0" err="1"/>
              <a:t>tudy</a:t>
            </a:r>
            <a:r>
              <a:rPr lang="en-US" dirty="0"/>
              <a:t> in various settings  - all around this same idea, if you accept, then you accept with </a:t>
            </a:r>
            <a:r>
              <a:rPr lang="en-US" dirty="0" err="1"/>
              <a:t>fewe</a:t>
            </a:r>
            <a:r>
              <a:rPr lang="en-US" dirty="0"/>
              <a:t> options/reject -&gt; reject with more options</a:t>
            </a:r>
          </a:p>
          <a:p>
            <a:r>
              <a:rPr lang="en-US" dirty="0"/>
              <a:t> - OURS – very much depends on other items in the choice set</a:t>
            </a:r>
          </a:p>
          <a:p>
            <a:r>
              <a:rPr lang="en-US" dirty="0"/>
              <a:t>Is stability really required, </a:t>
            </a:r>
            <a:r>
              <a:rPr lang="en-US" dirty="0" err="1"/>
              <a:t>esp</a:t>
            </a:r>
            <a:r>
              <a:rPr lang="en-US" dirty="0"/>
              <a:t> in absence of complete info about preferences. School students. Hospitals interns</a:t>
            </a:r>
          </a:p>
        </p:txBody>
      </p:sp>
      <p:sp>
        <p:nvSpPr>
          <p:cNvPr id="4" name="Slide Number Placeholder 3"/>
          <p:cNvSpPr>
            <a:spLocks noGrp="1"/>
          </p:cNvSpPr>
          <p:nvPr>
            <p:ph type="sldNum" sz="quarter" idx="5"/>
          </p:nvPr>
        </p:nvSpPr>
        <p:spPr/>
        <p:txBody>
          <a:bodyPr/>
          <a:lstStyle/>
          <a:p>
            <a:fld id="{D3DE15AD-2BF3-45D0-A3E6-762D582F18FE}" type="slidenum">
              <a:rPr lang="en-US" smtClean="0"/>
              <a:t>15</a:t>
            </a:fld>
            <a:endParaRPr lang="en-US"/>
          </a:p>
        </p:txBody>
      </p:sp>
    </p:spTree>
    <p:extLst>
      <p:ext uri="{BB962C8B-B14F-4D97-AF65-F5344CB8AC3E}">
        <p14:creationId xmlns:p14="http://schemas.microsoft.com/office/powerpoint/2010/main" val="3051509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SBM – Surer, Burke, Malthouse (Multistakeholder Recommendation with Provider Constraints </a:t>
            </a:r>
            <a:r>
              <a:rPr lang="en-US" dirty="0" err="1"/>
              <a:t>Özge</a:t>
            </a:r>
            <a:r>
              <a:rPr lang="en-US" dirty="0"/>
              <a:t>)</a:t>
            </a:r>
          </a:p>
          <a:p>
            <a:r>
              <a:rPr lang="en-US" dirty="0"/>
              <a:t>Contribute to this – our version of 2-sided fairness is stability</a:t>
            </a:r>
          </a:p>
        </p:txBody>
      </p:sp>
      <p:sp>
        <p:nvSpPr>
          <p:cNvPr id="4" name="Slide Number Placeholder 3"/>
          <p:cNvSpPr>
            <a:spLocks noGrp="1"/>
          </p:cNvSpPr>
          <p:nvPr>
            <p:ph type="sldNum" sz="quarter" idx="5"/>
          </p:nvPr>
        </p:nvSpPr>
        <p:spPr/>
        <p:txBody>
          <a:bodyPr/>
          <a:lstStyle/>
          <a:p>
            <a:fld id="{D3DE15AD-2BF3-45D0-A3E6-762D582F18FE}" type="slidenum">
              <a:rPr lang="en-US" smtClean="0"/>
              <a:t>16</a:t>
            </a:fld>
            <a:endParaRPr lang="en-US"/>
          </a:p>
        </p:txBody>
      </p:sp>
    </p:spTree>
    <p:extLst>
      <p:ext uri="{BB962C8B-B14F-4D97-AF65-F5344CB8AC3E}">
        <p14:creationId xmlns:p14="http://schemas.microsoft.com/office/powerpoint/2010/main" val="29318319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batches</a:t>
            </a:r>
          </a:p>
          <a:p>
            <a:r>
              <a:rPr lang="en-US" dirty="0"/>
              <a:t>Stability – both buyers and sellers</a:t>
            </a:r>
          </a:p>
          <a:p>
            <a:r>
              <a:rPr lang="en-US" dirty="0"/>
              <a:t>Fairness – EF/SEF1 on buyer side</a:t>
            </a:r>
          </a:p>
          <a:p>
            <a:r>
              <a:rPr lang="en-US" dirty="0"/>
              <a:t>Efficient – PO on buyer side</a:t>
            </a:r>
          </a:p>
          <a:p>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17</a:t>
            </a:fld>
            <a:endParaRPr lang="en-US"/>
          </a:p>
        </p:txBody>
      </p:sp>
    </p:spTree>
    <p:extLst>
      <p:ext uri="{BB962C8B-B14F-4D97-AF65-F5344CB8AC3E}">
        <p14:creationId xmlns:p14="http://schemas.microsoft.com/office/powerpoint/2010/main" val="1795919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Whenever the capacity constraints are irrelevant – top k is good. Digital/information goods – movies/music </a:t>
            </a:r>
            <a:r>
              <a:rPr lang="en-US" dirty="0" err="1"/>
              <a:t>etc</a:t>
            </a:r>
            <a:endParaRPr lang="en-US" dirty="0"/>
          </a:p>
          <a:p>
            <a:r>
              <a:rPr lang="en-US" dirty="0"/>
              <a:t>To the best of our knowledge hasn’t been observed before. Top-</a:t>
            </a:r>
            <a:r>
              <a:rPr lang="en-US" dirty="0" err="1"/>
              <a:t>ks</a:t>
            </a:r>
            <a:r>
              <a:rPr lang="en-US" dirty="0"/>
              <a:t> are common, turn out they trivially) are stable, which says something about seller satisfaction too. </a:t>
            </a:r>
          </a:p>
          <a:p>
            <a:endParaRPr lang="en-US" dirty="0"/>
          </a:p>
          <a:p>
            <a:r>
              <a:rPr lang="en-US" dirty="0"/>
              <a:t>Example is quite flexible – can construct similar example where factorized. Also for identical order.</a:t>
            </a:r>
          </a:p>
          <a:p>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18</a:t>
            </a:fld>
            <a:endParaRPr lang="en-US"/>
          </a:p>
        </p:txBody>
      </p:sp>
    </p:spTree>
    <p:extLst>
      <p:ext uri="{BB962C8B-B14F-4D97-AF65-F5344CB8AC3E}">
        <p14:creationId xmlns:p14="http://schemas.microsoft.com/office/powerpoint/2010/main" val="2742002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true for BD, 2b still blocks</a:t>
            </a:r>
          </a:p>
          <a:p>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19</a:t>
            </a:fld>
            <a:endParaRPr lang="en-US"/>
          </a:p>
        </p:txBody>
      </p:sp>
    </p:spTree>
    <p:extLst>
      <p:ext uri="{BB962C8B-B14F-4D97-AF65-F5344CB8AC3E}">
        <p14:creationId xmlns:p14="http://schemas.microsoft.com/office/powerpoint/2010/main" val="2025415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20</a:t>
            </a:fld>
            <a:endParaRPr lang="en-US"/>
          </a:p>
        </p:txBody>
      </p:sp>
    </p:spTree>
    <p:extLst>
      <p:ext uri="{BB962C8B-B14F-4D97-AF65-F5344CB8AC3E}">
        <p14:creationId xmlns:p14="http://schemas.microsoft.com/office/powerpoint/2010/main" val="579516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Whenever the capacity constraints are irrelevant – top k is good. Digital/information goods – movies/music </a:t>
            </a:r>
            <a:r>
              <a:rPr lang="en-US" dirty="0" err="1"/>
              <a:t>etc</a:t>
            </a:r>
            <a:endParaRPr lang="en-US" dirty="0"/>
          </a:p>
          <a:p>
            <a:r>
              <a:rPr lang="en-US" dirty="0"/>
              <a:t>To the best of our knowledge hasn’t been observed before. Top-</a:t>
            </a:r>
            <a:r>
              <a:rPr lang="en-US" dirty="0" err="1"/>
              <a:t>ks</a:t>
            </a:r>
            <a:r>
              <a:rPr lang="en-US" dirty="0"/>
              <a:t> are common, turn out they trivially) are stable, which says something about seller satisfaction too. </a:t>
            </a:r>
          </a:p>
          <a:p>
            <a:endParaRPr lang="en-US" dirty="0"/>
          </a:p>
          <a:p>
            <a:r>
              <a:rPr lang="en-US" dirty="0"/>
              <a:t>Example is quite flexible – can construct similar example where factorized. Also for identical order.</a:t>
            </a:r>
          </a:p>
          <a:p>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21</a:t>
            </a:fld>
            <a:endParaRPr lang="en-US"/>
          </a:p>
        </p:txBody>
      </p:sp>
    </p:spTree>
    <p:extLst>
      <p:ext uri="{BB962C8B-B14F-4D97-AF65-F5344CB8AC3E}">
        <p14:creationId xmlns:p14="http://schemas.microsoft.com/office/powerpoint/2010/main" val="3138118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is quite flexible – can construct similar example where factorized. Also for identical order.</a:t>
            </a:r>
          </a:p>
          <a:p>
            <a:endParaRPr lang="en-US" dirty="0"/>
          </a:p>
          <a:p>
            <a:r>
              <a:rPr lang="en-US" dirty="0"/>
              <a:t>2 directions – theoretically – can we find any restricted preference domains where it is possible to guarantee stability</a:t>
            </a:r>
          </a:p>
          <a:p>
            <a:r>
              <a:rPr lang="en-US" dirty="0"/>
              <a:t>Practically – given a specific instance, is stability possible? minimize possible deviation if not</a:t>
            </a:r>
          </a:p>
          <a:p>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22</a:t>
            </a:fld>
            <a:endParaRPr lang="en-US"/>
          </a:p>
        </p:txBody>
      </p:sp>
    </p:spTree>
    <p:extLst>
      <p:ext uri="{BB962C8B-B14F-4D97-AF65-F5344CB8AC3E}">
        <p14:creationId xmlns:p14="http://schemas.microsoft.com/office/powerpoint/2010/main" val="19888299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MNW is ef1, PO from fair division literature</a:t>
            </a:r>
          </a:p>
        </p:txBody>
      </p:sp>
      <p:sp>
        <p:nvSpPr>
          <p:cNvPr id="4" name="Slide Number Placeholder 3"/>
          <p:cNvSpPr>
            <a:spLocks noGrp="1"/>
          </p:cNvSpPr>
          <p:nvPr>
            <p:ph type="sldNum" sz="quarter" idx="5"/>
          </p:nvPr>
        </p:nvSpPr>
        <p:spPr/>
        <p:txBody>
          <a:bodyPr/>
          <a:lstStyle/>
          <a:p>
            <a:fld id="{D3DE15AD-2BF3-45D0-A3E6-762D582F18FE}" type="slidenum">
              <a:rPr lang="en-US" smtClean="0"/>
              <a:t>23</a:t>
            </a:fld>
            <a:endParaRPr lang="en-US"/>
          </a:p>
        </p:txBody>
      </p:sp>
    </p:spTree>
    <p:extLst>
      <p:ext uri="{BB962C8B-B14F-4D97-AF65-F5344CB8AC3E}">
        <p14:creationId xmlns:p14="http://schemas.microsoft.com/office/powerpoint/2010/main" val="25498839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whatever</a:t>
            </a:r>
          </a:p>
        </p:txBody>
      </p:sp>
      <p:sp>
        <p:nvSpPr>
          <p:cNvPr id="4" name="Slide Number Placeholder 3"/>
          <p:cNvSpPr>
            <a:spLocks noGrp="1"/>
          </p:cNvSpPr>
          <p:nvPr>
            <p:ph type="sldNum" sz="quarter" idx="5"/>
          </p:nvPr>
        </p:nvSpPr>
        <p:spPr/>
        <p:txBody>
          <a:bodyPr/>
          <a:lstStyle/>
          <a:p>
            <a:fld id="{D3DE15AD-2BF3-45D0-A3E6-762D582F18FE}" type="slidenum">
              <a:rPr lang="en-US" smtClean="0"/>
              <a:t>25</a:t>
            </a:fld>
            <a:endParaRPr lang="en-US"/>
          </a:p>
        </p:txBody>
      </p:sp>
    </p:spTree>
    <p:extLst>
      <p:ext uri="{BB962C8B-B14F-4D97-AF65-F5344CB8AC3E}">
        <p14:creationId xmlns:p14="http://schemas.microsoft.com/office/powerpoint/2010/main" val="1168505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purely by avg rating</a:t>
            </a:r>
          </a:p>
          <a:p>
            <a:r>
              <a:rPr lang="en-US" dirty="0"/>
              <a:t>Either some user-specific customization or some exploration/exploitation tradeoffs happening </a:t>
            </a:r>
          </a:p>
        </p:txBody>
      </p:sp>
      <p:sp>
        <p:nvSpPr>
          <p:cNvPr id="4" name="Slide Number Placeholder 3"/>
          <p:cNvSpPr>
            <a:spLocks noGrp="1"/>
          </p:cNvSpPr>
          <p:nvPr>
            <p:ph type="sldNum" sz="quarter" idx="5"/>
          </p:nvPr>
        </p:nvSpPr>
        <p:spPr/>
        <p:txBody>
          <a:bodyPr/>
          <a:lstStyle/>
          <a:p>
            <a:fld id="{D3DE15AD-2BF3-45D0-A3E6-762D582F18FE}" type="slidenum">
              <a:rPr lang="en-US" smtClean="0"/>
              <a:t>3</a:t>
            </a:fld>
            <a:endParaRPr lang="en-US"/>
          </a:p>
        </p:txBody>
      </p:sp>
    </p:spTree>
    <p:extLst>
      <p:ext uri="{BB962C8B-B14F-4D97-AF65-F5344CB8AC3E}">
        <p14:creationId xmlns:p14="http://schemas.microsoft.com/office/powerpoint/2010/main" val="30232942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examples in the back of what you lose</a:t>
            </a:r>
          </a:p>
          <a:p>
            <a:r>
              <a:rPr lang="en-US" dirty="0"/>
              <a:t>Identical – unit capacities – very competitive choice sets. </a:t>
            </a:r>
            <a:r>
              <a:rPr lang="en-US" dirty="0" err="1"/>
              <a:t>Lesss</a:t>
            </a:r>
            <a:r>
              <a:rPr lang="en-US" dirty="0"/>
              <a:t> competitive for general constraints</a:t>
            </a:r>
          </a:p>
          <a:p>
            <a:r>
              <a:rPr lang="en-US" dirty="0"/>
              <a:t>For example, 2 agents, 1 </a:t>
            </a:r>
            <a:r>
              <a:rPr lang="en-US" dirty="0" err="1"/>
              <a:t>compy</a:t>
            </a:r>
            <a:r>
              <a:rPr lang="en-US" dirty="0"/>
              <a:t> of best item, 2 copies of 2</a:t>
            </a:r>
            <a:r>
              <a:rPr lang="en-US" baseline="30000" dirty="0"/>
              <a:t>nd</a:t>
            </a:r>
            <a:r>
              <a:rPr lang="en-US" dirty="0"/>
              <a:t> best. Someone must get best + 2</a:t>
            </a:r>
            <a:r>
              <a:rPr lang="en-US" baseline="30000" dirty="0"/>
              <a:t>nd</a:t>
            </a:r>
            <a:r>
              <a:rPr lang="en-US" dirty="0"/>
              <a:t> best, much more competitive choice set – instability</a:t>
            </a:r>
          </a:p>
          <a:p>
            <a:endParaRPr lang="en-US" dirty="0"/>
          </a:p>
          <a:p>
            <a:r>
              <a:rPr lang="en-US" dirty="0"/>
              <a:t>Dichotomous – constraints can force 2 agents to receive a bundle of common goods, that one values much higher than the other. </a:t>
            </a:r>
          </a:p>
          <a:p>
            <a:r>
              <a:rPr lang="en-US" dirty="0"/>
              <a:t>2 other groups of items that the agree on, good items and bad ones. Max product means the person with lower value for common goods gets good ones, other gets bad ones, </a:t>
            </a:r>
          </a:p>
          <a:p>
            <a:r>
              <a:rPr lang="en-US" dirty="0"/>
              <a:t>Can create large envy</a:t>
            </a:r>
          </a:p>
        </p:txBody>
      </p:sp>
      <p:sp>
        <p:nvSpPr>
          <p:cNvPr id="4" name="Slide Number Placeholder 3"/>
          <p:cNvSpPr>
            <a:spLocks noGrp="1"/>
          </p:cNvSpPr>
          <p:nvPr>
            <p:ph type="sldNum" sz="quarter" idx="5"/>
          </p:nvPr>
        </p:nvSpPr>
        <p:spPr/>
        <p:txBody>
          <a:bodyPr/>
          <a:lstStyle/>
          <a:p>
            <a:fld id="{D3DE15AD-2BF3-45D0-A3E6-762D582F18FE}" type="slidenum">
              <a:rPr lang="en-US" smtClean="0"/>
              <a:t>26</a:t>
            </a:fld>
            <a:endParaRPr lang="en-US"/>
          </a:p>
        </p:txBody>
      </p:sp>
    </p:spTree>
    <p:extLst>
      <p:ext uri="{BB962C8B-B14F-4D97-AF65-F5344CB8AC3E}">
        <p14:creationId xmlns:p14="http://schemas.microsoft.com/office/powerpoint/2010/main" val="2035434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Easure</a:t>
            </a:r>
            <a:r>
              <a:rPr lang="en-US" dirty="0"/>
              <a:t> instability in real data – is there really a risk of the market unravelling?</a:t>
            </a:r>
          </a:p>
          <a:p>
            <a:r>
              <a:rPr lang="en-US" dirty="0" err="1"/>
              <a:t>RtR</a:t>
            </a:r>
            <a:r>
              <a:rPr lang="en-US" dirty="0"/>
              <a:t> – in the process of becoming a platform – allowing others to manage inventory and making recommendations</a:t>
            </a:r>
          </a:p>
        </p:txBody>
      </p:sp>
      <p:sp>
        <p:nvSpPr>
          <p:cNvPr id="4" name="Slide Number Placeholder 3"/>
          <p:cNvSpPr>
            <a:spLocks noGrp="1"/>
          </p:cNvSpPr>
          <p:nvPr>
            <p:ph type="sldNum" sz="quarter" idx="5"/>
          </p:nvPr>
        </p:nvSpPr>
        <p:spPr/>
        <p:txBody>
          <a:bodyPr/>
          <a:lstStyle/>
          <a:p>
            <a:fld id="{D3DE15AD-2BF3-45D0-A3E6-762D582F18FE}" type="slidenum">
              <a:rPr lang="en-US" smtClean="0"/>
              <a:t>27</a:t>
            </a:fld>
            <a:endParaRPr lang="en-US"/>
          </a:p>
        </p:txBody>
      </p:sp>
    </p:spTree>
    <p:extLst>
      <p:ext uri="{BB962C8B-B14F-4D97-AF65-F5344CB8AC3E}">
        <p14:creationId xmlns:p14="http://schemas.microsoft.com/office/powerpoint/2010/main" val="32742831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a:t>
            </a:r>
            <a:r>
              <a:rPr lang="en-US" dirty="0" err="1"/>
              <a:t>algs</a:t>
            </a:r>
            <a:r>
              <a:rPr lang="en-US" dirty="0"/>
              <a:t> satisfy respect </a:t>
            </a:r>
            <a:r>
              <a:rPr lang="en-US" dirty="0" err="1"/>
              <a:t>cexposure</a:t>
            </a:r>
            <a:r>
              <a:rPr lang="en-US" dirty="0"/>
              <a:t> constraints</a:t>
            </a:r>
          </a:p>
          <a:p>
            <a:r>
              <a:rPr lang="en-US" dirty="0"/>
              <a:t>Greedy – closest to the online version of the problem</a:t>
            </a:r>
          </a:p>
          <a:p>
            <a:r>
              <a:rPr lang="en-US" dirty="0"/>
              <a:t>RR – always SEF1 - straightforward</a:t>
            </a:r>
          </a:p>
          <a:p>
            <a:r>
              <a:rPr lang="en-US" dirty="0"/>
              <a:t>Max welfare – no guarantee to have any nice properties here, not even to find stable match on instances where it exists. </a:t>
            </a:r>
          </a:p>
          <a:p>
            <a:endParaRPr lang="en-US" dirty="0"/>
          </a:p>
          <a:p>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28</a:t>
            </a:fld>
            <a:endParaRPr lang="en-US"/>
          </a:p>
        </p:txBody>
      </p:sp>
    </p:spTree>
    <p:extLst>
      <p:ext uri="{BB962C8B-B14F-4D97-AF65-F5344CB8AC3E}">
        <p14:creationId xmlns:p14="http://schemas.microsoft.com/office/powerpoint/2010/main" val="1805401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 all have &gt; 50% participating in BP</a:t>
            </a:r>
          </a:p>
          <a:p>
            <a:r>
              <a:rPr lang="en-US" dirty="0"/>
              <a:t>Gain – much less incentive to deviate for round robin and Max welfare</a:t>
            </a:r>
          </a:p>
          <a:p>
            <a:r>
              <a:rPr lang="en-US" dirty="0"/>
              <a:t>Welfare – of course higher, not by much</a:t>
            </a:r>
          </a:p>
          <a:p>
            <a:r>
              <a:rPr lang="en-US" dirty="0"/>
              <a:t>Envy – significant fraction of buyers have envy for all </a:t>
            </a:r>
            <a:r>
              <a:rPr lang="en-US" dirty="0" err="1"/>
              <a:t>algs</a:t>
            </a:r>
            <a:r>
              <a:rPr lang="en-US" dirty="0"/>
              <a:t>, but can eliminate single swaps for RR/MW</a:t>
            </a:r>
          </a:p>
          <a:p>
            <a:r>
              <a:rPr lang="en-US" dirty="0"/>
              <a:t>0 given by theory for RR</a:t>
            </a:r>
          </a:p>
        </p:txBody>
      </p:sp>
      <p:sp>
        <p:nvSpPr>
          <p:cNvPr id="4" name="Slide Number Placeholder 3"/>
          <p:cNvSpPr>
            <a:spLocks noGrp="1"/>
          </p:cNvSpPr>
          <p:nvPr>
            <p:ph type="sldNum" sz="quarter" idx="5"/>
          </p:nvPr>
        </p:nvSpPr>
        <p:spPr/>
        <p:txBody>
          <a:bodyPr/>
          <a:lstStyle/>
          <a:p>
            <a:fld id="{D3DE15AD-2BF3-45D0-A3E6-762D582F18FE}" type="slidenum">
              <a:rPr lang="en-US" smtClean="0"/>
              <a:t>29</a:t>
            </a:fld>
            <a:endParaRPr lang="en-US"/>
          </a:p>
        </p:txBody>
      </p:sp>
    </p:spTree>
    <p:extLst>
      <p:ext uri="{BB962C8B-B14F-4D97-AF65-F5344CB8AC3E}">
        <p14:creationId xmlns:p14="http://schemas.microsoft.com/office/powerpoint/2010/main" val="5420940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Robust when changing data set and instance size</a:t>
            </a:r>
          </a:p>
          <a:p>
            <a:endParaRPr lang="en-US" dirty="0"/>
          </a:p>
          <a:p>
            <a:r>
              <a:rPr lang="en-US" dirty="0"/>
              <a:t>Greedy top-k clearly worst, but also the </a:t>
            </a:r>
            <a:r>
              <a:rPr lang="en-US" dirty="0" err="1"/>
              <a:t>alg</a:t>
            </a:r>
            <a:r>
              <a:rPr lang="en-US" dirty="0"/>
              <a:t> that comes closest to the online version of the problem</a:t>
            </a:r>
          </a:p>
          <a:p>
            <a:r>
              <a:rPr lang="en-US" dirty="0"/>
              <a:t>Open problem – are there online recommendation strategies that are stable/have low incentive to deviate and little to no </a:t>
            </a:r>
            <a:r>
              <a:rPr lang="en-US" dirty="0" err="1"/>
              <a:t>swapa</a:t>
            </a:r>
            <a:r>
              <a:rPr lang="en-US" dirty="0"/>
              <a:t> envy online?</a:t>
            </a:r>
          </a:p>
        </p:txBody>
      </p:sp>
      <p:sp>
        <p:nvSpPr>
          <p:cNvPr id="4" name="Slide Number Placeholder 3"/>
          <p:cNvSpPr>
            <a:spLocks noGrp="1"/>
          </p:cNvSpPr>
          <p:nvPr>
            <p:ph type="sldNum" sz="quarter" idx="5"/>
          </p:nvPr>
        </p:nvSpPr>
        <p:spPr/>
        <p:txBody>
          <a:bodyPr/>
          <a:lstStyle/>
          <a:p>
            <a:fld id="{D3DE15AD-2BF3-45D0-A3E6-762D582F18FE}" type="slidenum">
              <a:rPr lang="en-US" smtClean="0"/>
              <a:t>30</a:t>
            </a:fld>
            <a:endParaRPr lang="en-US"/>
          </a:p>
        </p:txBody>
      </p:sp>
    </p:spTree>
    <p:extLst>
      <p:ext uri="{BB962C8B-B14F-4D97-AF65-F5344CB8AC3E}">
        <p14:creationId xmlns:p14="http://schemas.microsoft.com/office/powerpoint/2010/main" val="3712206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a:t>
            </a:r>
            <a:r>
              <a:rPr lang="en-US" baseline="30000" dirty="0"/>
              <a:t>nd</a:t>
            </a:r>
            <a:r>
              <a:rPr lang="en-US" dirty="0"/>
              <a:t> transition by assumption that it is not sef1</a:t>
            </a:r>
          </a:p>
        </p:txBody>
      </p:sp>
      <p:sp>
        <p:nvSpPr>
          <p:cNvPr id="4" name="Slide Number Placeholder 3"/>
          <p:cNvSpPr>
            <a:spLocks noGrp="1"/>
          </p:cNvSpPr>
          <p:nvPr>
            <p:ph type="sldNum" sz="quarter" idx="5"/>
          </p:nvPr>
        </p:nvSpPr>
        <p:spPr/>
        <p:txBody>
          <a:bodyPr/>
          <a:lstStyle/>
          <a:p>
            <a:fld id="{D3DE15AD-2BF3-45D0-A3E6-762D582F18FE}" type="slidenum">
              <a:rPr lang="en-US" smtClean="0"/>
              <a:t>33</a:t>
            </a:fld>
            <a:endParaRPr lang="en-US"/>
          </a:p>
        </p:txBody>
      </p:sp>
    </p:spTree>
    <p:extLst>
      <p:ext uri="{BB962C8B-B14F-4D97-AF65-F5344CB8AC3E}">
        <p14:creationId xmlns:p14="http://schemas.microsoft.com/office/powerpoint/2010/main" val="42116059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Gumbel mean 0 beta 1 = extreme value type 1</a:t>
            </a:r>
          </a:p>
          <a:p>
            <a:r>
              <a:rPr lang="en-US" dirty="0"/>
              <a:t>Models distribution of maxima of multiple samples from a distribution. </a:t>
            </a:r>
          </a:p>
          <a:p>
            <a:r>
              <a:rPr lang="en-US" dirty="0"/>
              <a:t>F(x) = exp(-exp(-s))</a:t>
            </a:r>
          </a:p>
        </p:txBody>
      </p:sp>
      <p:sp>
        <p:nvSpPr>
          <p:cNvPr id="4" name="Slide Number Placeholder 3"/>
          <p:cNvSpPr>
            <a:spLocks noGrp="1"/>
          </p:cNvSpPr>
          <p:nvPr>
            <p:ph type="sldNum" sz="quarter" idx="5"/>
          </p:nvPr>
        </p:nvSpPr>
        <p:spPr/>
        <p:txBody>
          <a:bodyPr/>
          <a:lstStyle/>
          <a:p>
            <a:fld id="{D3DE15AD-2BF3-45D0-A3E6-762D582F18FE}" type="slidenum">
              <a:rPr lang="en-US" smtClean="0"/>
              <a:t>35</a:t>
            </a:fld>
            <a:endParaRPr lang="en-US"/>
          </a:p>
        </p:txBody>
      </p:sp>
    </p:spTree>
    <p:extLst>
      <p:ext uri="{BB962C8B-B14F-4D97-AF65-F5344CB8AC3E}">
        <p14:creationId xmlns:p14="http://schemas.microsoft.com/office/powerpoint/2010/main" val="38718189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Classical example non-homogeneous cake</a:t>
            </a:r>
          </a:p>
          <a:p>
            <a:pPr marL="171450" indent="-171450">
              <a:buFontTx/>
              <a:buChar char="-"/>
            </a:pPr>
            <a:r>
              <a:rPr lang="en-US" dirty="0"/>
              <a:t>envy: satisfied</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37</a:t>
            </a:fld>
            <a:endParaRPr lang="en-US"/>
          </a:p>
        </p:txBody>
      </p:sp>
    </p:spTree>
    <p:extLst>
      <p:ext uri="{BB962C8B-B14F-4D97-AF65-F5344CB8AC3E}">
        <p14:creationId xmlns:p14="http://schemas.microsoft.com/office/powerpoint/2010/main" val="31250350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Mistake: the pie. If we had values we may have done better, but we only had rankings and gave to highest rank</a:t>
            </a:r>
          </a:p>
        </p:txBody>
      </p:sp>
      <p:sp>
        <p:nvSpPr>
          <p:cNvPr id="4" name="Slide Number Placeholder 3"/>
          <p:cNvSpPr>
            <a:spLocks noGrp="1"/>
          </p:cNvSpPr>
          <p:nvPr>
            <p:ph type="sldNum" sz="quarter" idx="5"/>
          </p:nvPr>
        </p:nvSpPr>
        <p:spPr/>
        <p:txBody>
          <a:bodyPr/>
          <a:lstStyle/>
          <a:p>
            <a:fld id="{D3DE15AD-2BF3-45D0-A3E6-762D582F18FE}" type="slidenum">
              <a:rPr lang="en-US" smtClean="0"/>
              <a:t>38</a:t>
            </a:fld>
            <a:endParaRPr lang="en-US"/>
          </a:p>
        </p:txBody>
      </p:sp>
    </p:spTree>
    <p:extLst>
      <p:ext uri="{BB962C8B-B14F-4D97-AF65-F5344CB8AC3E}">
        <p14:creationId xmlns:p14="http://schemas.microsoft.com/office/powerpoint/2010/main" val="10306861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we give it to </a:t>
            </a:r>
          </a:p>
        </p:txBody>
      </p:sp>
      <p:sp>
        <p:nvSpPr>
          <p:cNvPr id="4" name="Slide Number Placeholder 3"/>
          <p:cNvSpPr>
            <a:spLocks noGrp="1"/>
          </p:cNvSpPr>
          <p:nvPr>
            <p:ph type="sldNum" sz="quarter" idx="5"/>
          </p:nvPr>
        </p:nvSpPr>
        <p:spPr/>
        <p:txBody>
          <a:bodyPr/>
          <a:lstStyle/>
          <a:p>
            <a:fld id="{D3DE15AD-2BF3-45D0-A3E6-762D582F18FE}" type="slidenum">
              <a:rPr lang="en-US" smtClean="0"/>
              <a:t>39</a:t>
            </a:fld>
            <a:endParaRPr lang="en-US"/>
          </a:p>
        </p:txBody>
      </p:sp>
    </p:spTree>
    <p:extLst>
      <p:ext uri="{BB962C8B-B14F-4D97-AF65-F5344CB8AC3E}">
        <p14:creationId xmlns:p14="http://schemas.microsoft.com/office/powerpoint/2010/main" val="1719243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Constraints – not relevant for digital good, movies/music</a:t>
            </a:r>
          </a:p>
          <a:p>
            <a:r>
              <a:rPr lang="en-US" dirty="0"/>
              <a:t>Multiple objective/explore exploit </a:t>
            </a:r>
            <a:r>
              <a:rPr lang="en-US" dirty="0" err="1"/>
              <a:t>etc</a:t>
            </a:r>
            <a:endParaRPr lang="en-US" dirty="0"/>
          </a:p>
          <a:p>
            <a:r>
              <a:rPr lang="en-US" dirty="0"/>
              <a:t>Maximizing buyer satisfaction may be different from maximizing platform profit, from seller satisfaction etc. </a:t>
            </a:r>
          </a:p>
          <a:p>
            <a:r>
              <a:rPr lang="en-US" dirty="0"/>
              <a:t>Ignore platform, aspects of fairness for buyers/sellers</a:t>
            </a:r>
          </a:p>
        </p:txBody>
      </p:sp>
      <p:sp>
        <p:nvSpPr>
          <p:cNvPr id="4" name="Slide Number Placeholder 3"/>
          <p:cNvSpPr>
            <a:spLocks noGrp="1"/>
          </p:cNvSpPr>
          <p:nvPr>
            <p:ph type="sldNum" sz="quarter" idx="5"/>
          </p:nvPr>
        </p:nvSpPr>
        <p:spPr/>
        <p:txBody>
          <a:bodyPr/>
          <a:lstStyle/>
          <a:p>
            <a:fld id="{D3DE15AD-2BF3-45D0-A3E6-762D582F18FE}" type="slidenum">
              <a:rPr lang="en-US" smtClean="0"/>
              <a:t>8</a:t>
            </a:fld>
            <a:endParaRPr lang="en-US"/>
          </a:p>
        </p:txBody>
      </p:sp>
    </p:spTree>
    <p:extLst>
      <p:ext uri="{BB962C8B-B14F-4D97-AF65-F5344CB8AC3E}">
        <p14:creationId xmlns:p14="http://schemas.microsoft.com/office/powerpoint/2010/main" val="3667842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Rank relative to many items – binary search, T-&gt; </a:t>
            </a:r>
            <a:r>
              <a:rPr lang="en-US" dirty="0" err="1"/>
              <a:t>infty</a:t>
            </a:r>
            <a:r>
              <a:rPr lang="en-US" dirty="0"/>
              <a:t>, annoying. </a:t>
            </a:r>
          </a:p>
          <a:p>
            <a:r>
              <a:rPr lang="en-US" dirty="0"/>
              <a:t>start by assuming you cant give a true value, then it is a little weird to as for a position in a ranking (quantile)</a:t>
            </a:r>
          </a:p>
        </p:txBody>
      </p:sp>
      <p:sp>
        <p:nvSpPr>
          <p:cNvPr id="4" name="Slide Number Placeholder 3"/>
          <p:cNvSpPr>
            <a:spLocks noGrp="1"/>
          </p:cNvSpPr>
          <p:nvPr>
            <p:ph type="sldNum" sz="quarter" idx="5"/>
          </p:nvPr>
        </p:nvSpPr>
        <p:spPr/>
        <p:txBody>
          <a:bodyPr/>
          <a:lstStyle/>
          <a:p>
            <a:fld id="{D3DE15AD-2BF3-45D0-A3E6-762D582F18FE}" type="slidenum">
              <a:rPr lang="en-US" smtClean="0"/>
              <a:t>40</a:t>
            </a:fld>
            <a:endParaRPr lang="en-US"/>
          </a:p>
        </p:txBody>
      </p:sp>
    </p:spTree>
    <p:extLst>
      <p:ext uri="{BB962C8B-B14F-4D97-AF65-F5344CB8AC3E}">
        <p14:creationId xmlns:p14="http://schemas.microsoft.com/office/powerpoint/2010/main" val="701210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9</a:t>
            </a:fld>
            <a:endParaRPr lang="en-US"/>
          </a:p>
        </p:txBody>
      </p:sp>
    </p:spTree>
    <p:extLst>
      <p:ext uri="{BB962C8B-B14F-4D97-AF65-F5344CB8AC3E}">
        <p14:creationId xmlns:p14="http://schemas.microsoft.com/office/powerpoint/2010/main" val="4640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u_bi</a:t>
            </a:r>
            <a:r>
              <a:rPr lang="en-US" dirty="0"/>
              <a:t> – known to us, epsilon unknown to us, realized by the buyer when considering the item</a:t>
            </a:r>
          </a:p>
          <a:p>
            <a:r>
              <a:rPr lang="en-US" dirty="0"/>
              <a:t>PO in terms of virtual values also PO in terms of </a:t>
            </a:r>
            <a:r>
              <a:rPr lang="en-US" dirty="0" err="1"/>
              <a:t>wefare</a:t>
            </a:r>
            <a:endParaRPr lang="en-US" dirty="0"/>
          </a:p>
          <a:p>
            <a:r>
              <a:rPr lang="en-US" dirty="0"/>
              <a:t>Gumbel mean 0 beta 1 = extreme value type 1</a:t>
            </a:r>
          </a:p>
          <a:p>
            <a:r>
              <a:rPr lang="en-US" dirty="0"/>
              <a:t>Models distribution of maxima of multiple samples from a distribution. </a:t>
            </a:r>
          </a:p>
          <a:p>
            <a:r>
              <a:rPr lang="en-US" dirty="0"/>
              <a:t>F(x) = exp(-exp(-s))</a:t>
            </a:r>
          </a:p>
          <a:p>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10</a:t>
            </a:fld>
            <a:endParaRPr lang="en-US"/>
          </a:p>
        </p:txBody>
      </p:sp>
    </p:spTree>
    <p:extLst>
      <p:ext uri="{BB962C8B-B14F-4D97-AF65-F5344CB8AC3E}">
        <p14:creationId xmlns:p14="http://schemas.microsoft.com/office/powerpoint/2010/main" val="2410060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Deferred acceptance schemes typically conditionally accept someone until someone better comes along</a:t>
            </a:r>
          </a:p>
        </p:txBody>
      </p:sp>
      <p:sp>
        <p:nvSpPr>
          <p:cNvPr id="4" name="Slide Number Placeholder 3"/>
          <p:cNvSpPr>
            <a:spLocks noGrp="1"/>
          </p:cNvSpPr>
          <p:nvPr>
            <p:ph type="sldNum" sz="quarter" idx="5"/>
          </p:nvPr>
        </p:nvSpPr>
        <p:spPr/>
        <p:txBody>
          <a:bodyPr/>
          <a:lstStyle/>
          <a:p>
            <a:fld id="{D3DE15AD-2BF3-45D0-A3E6-762D582F18FE}" type="slidenum">
              <a:rPr lang="en-US" smtClean="0"/>
              <a:t>11</a:t>
            </a:fld>
            <a:endParaRPr lang="en-US"/>
          </a:p>
        </p:txBody>
      </p:sp>
    </p:spTree>
    <p:extLst>
      <p:ext uri="{BB962C8B-B14F-4D97-AF65-F5344CB8AC3E}">
        <p14:creationId xmlns:p14="http://schemas.microsoft.com/office/powerpoint/2010/main" val="1492198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Igarashi et al – 22 define swap envy identically</a:t>
            </a:r>
          </a:p>
          <a:p>
            <a:r>
              <a:rPr lang="en-US" dirty="0"/>
              <a:t>Why swap envy – k recommendations are only feasible on bundles of size k, so comparing feasible allocations</a:t>
            </a:r>
          </a:p>
        </p:txBody>
      </p:sp>
      <p:sp>
        <p:nvSpPr>
          <p:cNvPr id="4" name="Slide Number Placeholder 3"/>
          <p:cNvSpPr>
            <a:spLocks noGrp="1"/>
          </p:cNvSpPr>
          <p:nvPr>
            <p:ph type="sldNum" sz="quarter" idx="5"/>
          </p:nvPr>
        </p:nvSpPr>
        <p:spPr/>
        <p:txBody>
          <a:bodyPr/>
          <a:lstStyle/>
          <a:p>
            <a:fld id="{D3DE15AD-2BF3-45D0-A3E6-762D582F18FE}" type="slidenum">
              <a:rPr lang="en-US" smtClean="0"/>
              <a:t>12</a:t>
            </a:fld>
            <a:endParaRPr lang="en-US"/>
          </a:p>
        </p:txBody>
      </p:sp>
    </p:spTree>
    <p:extLst>
      <p:ext uri="{BB962C8B-B14F-4D97-AF65-F5344CB8AC3E}">
        <p14:creationId xmlns:p14="http://schemas.microsoft.com/office/powerpoint/2010/main" val="2569411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Freeman, Misha, Shah – for identical preferences a version of round robin is double EF1</a:t>
            </a:r>
          </a:p>
          <a:p>
            <a:r>
              <a:rPr lang="en-US" dirty="0"/>
              <a:t>Igarashi – Sef1</a:t>
            </a:r>
          </a:p>
          <a:p>
            <a:r>
              <a:rPr lang="en-US" dirty="0"/>
              <a:t>Swap stability – no swap makes at least 1 party better off, others no worse</a:t>
            </a:r>
          </a:p>
          <a:p>
            <a:r>
              <a:rPr lang="en-US" dirty="0"/>
              <a:t>Individual stability – no swap makes player better off, neither team worse off</a:t>
            </a:r>
          </a:p>
          <a:p>
            <a:endParaRPr lang="en-US" dirty="0"/>
          </a:p>
        </p:txBody>
      </p:sp>
      <p:sp>
        <p:nvSpPr>
          <p:cNvPr id="4" name="Slide Number Placeholder 3"/>
          <p:cNvSpPr>
            <a:spLocks noGrp="1"/>
          </p:cNvSpPr>
          <p:nvPr>
            <p:ph type="sldNum" sz="quarter" idx="5"/>
          </p:nvPr>
        </p:nvSpPr>
        <p:spPr/>
        <p:txBody>
          <a:bodyPr/>
          <a:lstStyle/>
          <a:p>
            <a:fld id="{D3DE15AD-2BF3-45D0-A3E6-762D582F18FE}" type="slidenum">
              <a:rPr lang="en-US" smtClean="0"/>
              <a:t>13</a:t>
            </a:fld>
            <a:endParaRPr lang="en-US"/>
          </a:p>
        </p:txBody>
      </p:sp>
    </p:spTree>
    <p:extLst>
      <p:ext uri="{BB962C8B-B14F-4D97-AF65-F5344CB8AC3E}">
        <p14:creationId xmlns:p14="http://schemas.microsoft.com/office/powerpoint/2010/main" val="886192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 require that it is possible to </a:t>
            </a:r>
            <a:r>
              <a:rPr lang="en-US" dirty="0" err="1"/>
              <a:t>feasibliy</a:t>
            </a:r>
            <a:r>
              <a:rPr lang="en-US" dirty="0"/>
              <a:t> complete the recommendation – </a:t>
            </a:r>
            <a:r>
              <a:rPr lang="en-US" dirty="0" err="1"/>
              <a:t>equiv</a:t>
            </a:r>
            <a:r>
              <a:rPr lang="en-US" dirty="0"/>
              <a:t> assume a number of dummy items of lowest value available</a:t>
            </a:r>
          </a:p>
          <a:p>
            <a:r>
              <a:rPr lang="en-US" dirty="0"/>
              <a:t>Sometimes seen it called feasibly stable</a:t>
            </a:r>
          </a:p>
        </p:txBody>
      </p:sp>
      <p:sp>
        <p:nvSpPr>
          <p:cNvPr id="4" name="Slide Number Placeholder 3"/>
          <p:cNvSpPr>
            <a:spLocks noGrp="1"/>
          </p:cNvSpPr>
          <p:nvPr>
            <p:ph type="sldNum" sz="quarter" idx="5"/>
          </p:nvPr>
        </p:nvSpPr>
        <p:spPr/>
        <p:txBody>
          <a:bodyPr/>
          <a:lstStyle/>
          <a:p>
            <a:fld id="{D3DE15AD-2BF3-45D0-A3E6-762D582F18FE}" type="slidenum">
              <a:rPr lang="en-US" smtClean="0"/>
              <a:t>14</a:t>
            </a:fld>
            <a:endParaRPr lang="en-US"/>
          </a:p>
        </p:txBody>
      </p:sp>
    </p:spTree>
    <p:extLst>
      <p:ext uri="{BB962C8B-B14F-4D97-AF65-F5344CB8AC3E}">
        <p14:creationId xmlns:p14="http://schemas.microsoft.com/office/powerpoint/2010/main" val="37650551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9543AE6-9460-4F15-B384-639D7B584B85}"/>
              </a:ext>
            </a:extLst>
          </p:cNvPr>
          <p:cNvPicPr>
            <a:picLocks noChangeAspect="1"/>
          </p:cNvPicPr>
          <p:nvPr userDrawn="1"/>
        </p:nvPicPr>
        <p:blipFill rotWithShape="1">
          <a:blip r:embed="rId2"/>
          <a:srcRect t="-1217" r="41968" b="-1"/>
          <a:stretch/>
        </p:blipFill>
        <p:spPr>
          <a:xfrm>
            <a:off x="1" y="2831432"/>
            <a:ext cx="4114800" cy="4051967"/>
          </a:xfrm>
          <a:prstGeom prst="rect">
            <a:avLst/>
          </a:prstGeom>
        </p:spPr>
      </p:pic>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F3203A7-E78A-45A8-860E-F764DE4451AD}" type="datetime1">
              <a:rPr lang="en-US" smtClean="0"/>
              <a:t>10/7/22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5891D-5D85-41F7-8804-0265A87BC9DB}" type="slidenum">
              <a:rPr lang="en-US" smtClean="0"/>
              <a:t>‹#›</a:t>
            </a:fld>
            <a:endParaRPr lang="en-US"/>
          </a:p>
        </p:txBody>
      </p:sp>
      <p:pic>
        <p:nvPicPr>
          <p:cNvPr id="7" name="Picture 6">
            <a:extLst>
              <a:ext uri="{FF2B5EF4-FFF2-40B4-BE49-F238E27FC236}">
                <a16:creationId xmlns:a16="http://schemas.microsoft.com/office/drawing/2014/main" id="{A26A2879-A849-4833-8B78-492419D29F7C}"/>
              </a:ext>
            </a:extLst>
          </p:cNvPr>
          <p:cNvPicPr>
            <a:picLocks noChangeAspect="1"/>
          </p:cNvPicPr>
          <p:nvPr userDrawn="1"/>
        </p:nvPicPr>
        <p:blipFill>
          <a:blip r:embed="rId3"/>
          <a:stretch>
            <a:fillRect/>
          </a:stretch>
        </p:blipFill>
        <p:spPr>
          <a:xfrm>
            <a:off x="172746" y="6257632"/>
            <a:ext cx="949793" cy="431724"/>
          </a:xfrm>
          <a:prstGeom prst="rect">
            <a:avLst/>
          </a:prstGeom>
        </p:spPr>
      </p:pic>
      <p:pic>
        <p:nvPicPr>
          <p:cNvPr id="8" name="Picture 7">
            <a:extLst>
              <a:ext uri="{FF2B5EF4-FFF2-40B4-BE49-F238E27FC236}">
                <a16:creationId xmlns:a16="http://schemas.microsoft.com/office/drawing/2014/main" id="{B3428A8D-A470-4734-AFAC-71A63B821602}"/>
              </a:ext>
            </a:extLst>
          </p:cNvPr>
          <p:cNvPicPr>
            <a:picLocks noChangeAspect="1"/>
          </p:cNvPicPr>
          <p:nvPr userDrawn="1"/>
        </p:nvPicPr>
        <p:blipFill>
          <a:blip r:embed="rId4"/>
          <a:stretch>
            <a:fillRect/>
          </a:stretch>
        </p:blipFill>
        <p:spPr>
          <a:xfrm>
            <a:off x="8763116" y="6477467"/>
            <a:ext cx="3047884" cy="133860"/>
          </a:xfrm>
          <a:prstGeom prst="rect">
            <a:avLst/>
          </a:prstGeom>
        </p:spPr>
      </p:pic>
      <p:pic>
        <p:nvPicPr>
          <p:cNvPr id="10" name="Picture 9">
            <a:extLst>
              <a:ext uri="{FF2B5EF4-FFF2-40B4-BE49-F238E27FC236}">
                <a16:creationId xmlns:a16="http://schemas.microsoft.com/office/drawing/2014/main" id="{6AE1BA4D-9F14-4F2B-9D4E-0CEAA01BF497}"/>
              </a:ext>
            </a:extLst>
          </p:cNvPr>
          <p:cNvPicPr>
            <a:picLocks noChangeAspect="1"/>
          </p:cNvPicPr>
          <p:nvPr userDrawn="1"/>
        </p:nvPicPr>
        <p:blipFill rotWithShape="1">
          <a:blip r:embed="rId2"/>
          <a:srcRect l="76018" b="62103"/>
          <a:stretch/>
        </p:blipFill>
        <p:spPr>
          <a:xfrm>
            <a:off x="10491537" y="-25181"/>
            <a:ext cx="1700463" cy="1517098"/>
          </a:xfrm>
          <a:prstGeom prst="rect">
            <a:avLst/>
          </a:prstGeom>
        </p:spPr>
      </p:pic>
    </p:spTree>
    <p:extLst>
      <p:ext uri="{BB962C8B-B14F-4D97-AF65-F5344CB8AC3E}">
        <p14:creationId xmlns:p14="http://schemas.microsoft.com/office/powerpoint/2010/main" val="972989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E9AAB3-04E3-431E-BFDF-75668B7E93BA}" type="datetime1">
              <a:rPr lang="en-US" smtClean="0"/>
              <a:t>10/7/22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5891D-5D85-41F7-8804-0265A87BC9DB}" type="slidenum">
              <a:rPr lang="en-US" smtClean="0"/>
              <a:t>‹#›</a:t>
            </a:fld>
            <a:endParaRPr lang="en-US"/>
          </a:p>
        </p:txBody>
      </p:sp>
    </p:spTree>
    <p:extLst>
      <p:ext uri="{BB962C8B-B14F-4D97-AF65-F5344CB8AC3E}">
        <p14:creationId xmlns:p14="http://schemas.microsoft.com/office/powerpoint/2010/main" val="3856622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C109988-B19E-4056-A538-DC134E7E5C0E}" type="datetime1">
              <a:rPr lang="en-US" smtClean="0"/>
              <a:t>10/7/22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5891D-5D85-41F7-8804-0265A87BC9DB}" type="slidenum">
              <a:rPr lang="en-US" smtClean="0"/>
              <a:t>‹#›</a:t>
            </a:fld>
            <a:endParaRPr lang="en-US"/>
          </a:p>
        </p:txBody>
      </p:sp>
    </p:spTree>
    <p:extLst>
      <p:ext uri="{BB962C8B-B14F-4D97-AF65-F5344CB8AC3E}">
        <p14:creationId xmlns:p14="http://schemas.microsoft.com/office/powerpoint/2010/main" val="2421265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7822"/>
          </a:xfrm>
        </p:spPr>
        <p:txBody>
          <a:bodyPr/>
          <a:lstStyle/>
          <a:p>
            <a:r>
              <a:rPr lang="en-US"/>
              <a:t>Click to edit Master title style</a:t>
            </a:r>
          </a:p>
        </p:txBody>
      </p:sp>
      <p:sp>
        <p:nvSpPr>
          <p:cNvPr id="3" name="Content Placeholder 2"/>
          <p:cNvSpPr>
            <a:spLocks noGrp="1"/>
          </p:cNvSpPr>
          <p:nvPr>
            <p:ph idx="1"/>
          </p:nvPr>
        </p:nvSpPr>
        <p:spPr>
          <a:xfrm>
            <a:off x="838200" y="1267326"/>
            <a:ext cx="10816388" cy="49096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8FD81B-AB5E-4EE3-8AFF-0616D580D0BC}" type="datetime1">
              <a:rPr lang="en-US" smtClean="0"/>
              <a:t>10/7/22</a:t>
            </a:fld>
            <a:endParaRPr lang="en-US"/>
          </a:p>
        </p:txBody>
      </p:sp>
      <p:sp>
        <p:nvSpPr>
          <p:cNvPr id="5" name="Footer Placeholder 4"/>
          <p:cNvSpPr>
            <a:spLocks noGrp="1"/>
          </p:cNvSpPr>
          <p:nvPr>
            <p:ph type="ftr" sz="quarter" idx="11"/>
          </p:nvPr>
        </p:nvSpPr>
        <p:spPr/>
        <p:txBody>
          <a:bodyPr/>
          <a:lstStyle/>
          <a:p>
            <a:endParaRPr lang="en-US"/>
          </a:p>
        </p:txBody>
      </p:sp>
      <p:pic>
        <p:nvPicPr>
          <p:cNvPr id="9" name="Picture 8">
            <a:extLst>
              <a:ext uri="{FF2B5EF4-FFF2-40B4-BE49-F238E27FC236}">
                <a16:creationId xmlns:a16="http://schemas.microsoft.com/office/drawing/2014/main" id="{4CE63D4E-3CBF-4ACC-9C1A-0AEFA5221DB4}"/>
              </a:ext>
            </a:extLst>
          </p:cNvPr>
          <p:cNvPicPr>
            <a:picLocks noChangeAspect="1"/>
          </p:cNvPicPr>
          <p:nvPr userDrawn="1"/>
        </p:nvPicPr>
        <p:blipFill>
          <a:blip r:embed="rId2"/>
          <a:stretch>
            <a:fillRect/>
          </a:stretch>
        </p:blipFill>
        <p:spPr>
          <a:xfrm>
            <a:off x="172746" y="6257632"/>
            <a:ext cx="949793" cy="431724"/>
          </a:xfrm>
          <a:prstGeom prst="rect">
            <a:avLst/>
          </a:prstGeom>
        </p:spPr>
      </p:pic>
      <p:pic>
        <p:nvPicPr>
          <p:cNvPr id="10" name="Picture 9">
            <a:extLst>
              <a:ext uri="{FF2B5EF4-FFF2-40B4-BE49-F238E27FC236}">
                <a16:creationId xmlns:a16="http://schemas.microsoft.com/office/drawing/2014/main" id="{283B30A8-F7A0-48C7-83EC-A2437FF56824}"/>
              </a:ext>
            </a:extLst>
          </p:cNvPr>
          <p:cNvPicPr>
            <a:picLocks noChangeAspect="1"/>
          </p:cNvPicPr>
          <p:nvPr userDrawn="1"/>
        </p:nvPicPr>
        <p:blipFill>
          <a:blip r:embed="rId3"/>
          <a:stretch>
            <a:fillRect/>
          </a:stretch>
        </p:blipFill>
        <p:spPr>
          <a:xfrm>
            <a:off x="8763116" y="6477467"/>
            <a:ext cx="3047884" cy="133860"/>
          </a:xfrm>
          <a:prstGeom prst="rect">
            <a:avLst/>
          </a:prstGeom>
        </p:spPr>
      </p:pic>
      <p:pic>
        <p:nvPicPr>
          <p:cNvPr id="11" name="Picture 10">
            <a:extLst>
              <a:ext uri="{FF2B5EF4-FFF2-40B4-BE49-F238E27FC236}">
                <a16:creationId xmlns:a16="http://schemas.microsoft.com/office/drawing/2014/main" id="{583FD9C7-40E6-4583-BC86-41963980C040}"/>
              </a:ext>
            </a:extLst>
          </p:cNvPr>
          <p:cNvPicPr>
            <a:picLocks noChangeAspect="1"/>
          </p:cNvPicPr>
          <p:nvPr userDrawn="1"/>
        </p:nvPicPr>
        <p:blipFill rotWithShape="1">
          <a:blip r:embed="rId4"/>
          <a:srcRect l="76018" b="62103"/>
          <a:stretch/>
        </p:blipFill>
        <p:spPr>
          <a:xfrm>
            <a:off x="11104087" y="-14512"/>
            <a:ext cx="1099944" cy="981334"/>
          </a:xfrm>
          <a:prstGeom prst="rect">
            <a:avLst/>
          </a:prstGeom>
        </p:spPr>
      </p:pic>
      <p:sp>
        <p:nvSpPr>
          <p:cNvPr id="6" name="Slide Number Placeholder 5"/>
          <p:cNvSpPr>
            <a:spLocks noGrp="1"/>
          </p:cNvSpPr>
          <p:nvPr>
            <p:ph type="sldNum" sz="quarter" idx="12"/>
          </p:nvPr>
        </p:nvSpPr>
        <p:spPr>
          <a:xfrm>
            <a:off x="11353800" y="38185"/>
            <a:ext cx="766010" cy="365125"/>
          </a:xfrm>
        </p:spPr>
        <p:txBody>
          <a:bodyPr/>
          <a:lstStyle>
            <a:lvl1pPr>
              <a:defRPr sz="1400">
                <a:solidFill>
                  <a:schemeClr val="bg1"/>
                </a:solidFill>
              </a:defRPr>
            </a:lvl1pPr>
          </a:lstStyle>
          <a:p>
            <a:fld id="{0C15891D-5D85-41F7-8804-0265A87BC9DB}" type="slidenum">
              <a:rPr lang="en-US" smtClean="0"/>
              <a:pPr/>
              <a:t>‹#›</a:t>
            </a:fld>
            <a:endParaRPr lang="en-US" dirty="0"/>
          </a:p>
        </p:txBody>
      </p:sp>
    </p:spTree>
    <p:extLst>
      <p:ext uri="{BB962C8B-B14F-4D97-AF65-F5344CB8AC3E}">
        <p14:creationId xmlns:p14="http://schemas.microsoft.com/office/powerpoint/2010/main" val="2509212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F7949CC-46FE-42AB-A70B-D73D4D4E55BC}" type="datetime1">
              <a:rPr lang="en-US" smtClean="0"/>
              <a:t>10/7/22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5891D-5D85-41F7-8804-0265A87BC9DB}" type="slidenum">
              <a:rPr lang="en-US" smtClean="0"/>
              <a:t>‹#›</a:t>
            </a:fld>
            <a:endParaRPr lang="en-US"/>
          </a:p>
        </p:txBody>
      </p:sp>
      <p:pic>
        <p:nvPicPr>
          <p:cNvPr id="9" name="Picture 8">
            <a:extLst>
              <a:ext uri="{FF2B5EF4-FFF2-40B4-BE49-F238E27FC236}">
                <a16:creationId xmlns:a16="http://schemas.microsoft.com/office/drawing/2014/main" id="{2846DDA9-DFDA-474B-8D7D-D6AD59CFF720}"/>
              </a:ext>
            </a:extLst>
          </p:cNvPr>
          <p:cNvPicPr>
            <a:picLocks noChangeAspect="1"/>
          </p:cNvPicPr>
          <p:nvPr userDrawn="1"/>
        </p:nvPicPr>
        <p:blipFill>
          <a:blip r:embed="rId2"/>
          <a:stretch>
            <a:fillRect/>
          </a:stretch>
        </p:blipFill>
        <p:spPr>
          <a:xfrm>
            <a:off x="172746" y="6257632"/>
            <a:ext cx="949793" cy="431724"/>
          </a:xfrm>
          <a:prstGeom prst="rect">
            <a:avLst/>
          </a:prstGeom>
        </p:spPr>
      </p:pic>
      <p:pic>
        <p:nvPicPr>
          <p:cNvPr id="10" name="Picture 9">
            <a:extLst>
              <a:ext uri="{FF2B5EF4-FFF2-40B4-BE49-F238E27FC236}">
                <a16:creationId xmlns:a16="http://schemas.microsoft.com/office/drawing/2014/main" id="{9279A16A-CA14-420A-80A0-AE070D7A95C1}"/>
              </a:ext>
            </a:extLst>
          </p:cNvPr>
          <p:cNvPicPr>
            <a:picLocks noChangeAspect="1"/>
          </p:cNvPicPr>
          <p:nvPr userDrawn="1"/>
        </p:nvPicPr>
        <p:blipFill>
          <a:blip r:embed="rId3"/>
          <a:stretch>
            <a:fillRect/>
          </a:stretch>
        </p:blipFill>
        <p:spPr>
          <a:xfrm>
            <a:off x="8763116" y="6477467"/>
            <a:ext cx="3047884" cy="133860"/>
          </a:xfrm>
          <a:prstGeom prst="rect">
            <a:avLst/>
          </a:prstGeom>
        </p:spPr>
      </p:pic>
    </p:spTree>
    <p:extLst>
      <p:ext uri="{BB962C8B-B14F-4D97-AF65-F5344CB8AC3E}">
        <p14:creationId xmlns:p14="http://schemas.microsoft.com/office/powerpoint/2010/main" val="1297743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FD6A4D9-05EB-4178-A92F-B357F47ABC03}" type="datetime1">
              <a:rPr lang="en-US" smtClean="0"/>
              <a:t>10/7/22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5891D-5D85-41F7-8804-0265A87BC9DB}" type="slidenum">
              <a:rPr lang="en-US" smtClean="0"/>
              <a:t>‹#›</a:t>
            </a:fld>
            <a:endParaRPr lang="en-US"/>
          </a:p>
        </p:txBody>
      </p:sp>
    </p:spTree>
    <p:extLst>
      <p:ext uri="{BB962C8B-B14F-4D97-AF65-F5344CB8AC3E}">
        <p14:creationId xmlns:p14="http://schemas.microsoft.com/office/powerpoint/2010/main" val="488975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781BFC-1D7E-4F46-94FE-1C8E00157314}" type="datetime1">
              <a:rPr lang="en-US" smtClean="0"/>
              <a:t>10/7/22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15891D-5D85-41F7-8804-0265A87BC9DB}" type="slidenum">
              <a:rPr lang="en-US" smtClean="0"/>
              <a:t>‹#›</a:t>
            </a:fld>
            <a:endParaRPr lang="en-US"/>
          </a:p>
        </p:txBody>
      </p:sp>
    </p:spTree>
    <p:extLst>
      <p:ext uri="{BB962C8B-B14F-4D97-AF65-F5344CB8AC3E}">
        <p14:creationId xmlns:p14="http://schemas.microsoft.com/office/powerpoint/2010/main" val="13073958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C3C6CBB-7E4B-4804-98C2-3B0D3FE33C9C}" type="datetime1">
              <a:rPr lang="en-US" smtClean="0"/>
              <a:t>10/7/22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15891D-5D85-41F7-8804-0265A87BC9DB}" type="slidenum">
              <a:rPr lang="en-US" smtClean="0"/>
              <a:t>‹#›</a:t>
            </a:fld>
            <a:endParaRPr lang="en-US"/>
          </a:p>
        </p:txBody>
      </p:sp>
    </p:spTree>
    <p:extLst>
      <p:ext uri="{BB962C8B-B14F-4D97-AF65-F5344CB8AC3E}">
        <p14:creationId xmlns:p14="http://schemas.microsoft.com/office/powerpoint/2010/main" val="2041959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7D1F37-943B-4FBB-8F30-D8B819C5DE6B}" type="datetime1">
              <a:rPr lang="en-US" smtClean="0"/>
              <a:t>10/7/22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15891D-5D85-41F7-8804-0265A87BC9DB}" type="slidenum">
              <a:rPr lang="en-US" smtClean="0"/>
              <a:t>‹#›</a:t>
            </a:fld>
            <a:endParaRPr lang="en-US"/>
          </a:p>
        </p:txBody>
      </p:sp>
    </p:spTree>
    <p:extLst>
      <p:ext uri="{BB962C8B-B14F-4D97-AF65-F5344CB8AC3E}">
        <p14:creationId xmlns:p14="http://schemas.microsoft.com/office/powerpoint/2010/main" val="2212661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C0C7345-8644-454D-827A-36AAC0F5C2B4}" type="datetime1">
              <a:rPr lang="en-US" smtClean="0"/>
              <a:t>10/7/22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5891D-5D85-41F7-8804-0265A87BC9DB}" type="slidenum">
              <a:rPr lang="en-US" smtClean="0"/>
              <a:t>‹#›</a:t>
            </a:fld>
            <a:endParaRPr lang="en-US"/>
          </a:p>
        </p:txBody>
      </p:sp>
    </p:spTree>
    <p:extLst>
      <p:ext uri="{BB962C8B-B14F-4D97-AF65-F5344CB8AC3E}">
        <p14:creationId xmlns:p14="http://schemas.microsoft.com/office/powerpoint/2010/main" val="2547970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D65EBEE-DF7C-41B6-99F4-B2183C6E863A}" type="datetime1">
              <a:rPr lang="en-US" smtClean="0"/>
              <a:t>10/7/22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5891D-5D85-41F7-8804-0265A87BC9DB}" type="slidenum">
              <a:rPr lang="en-US" smtClean="0"/>
              <a:t>‹#›</a:t>
            </a:fld>
            <a:endParaRPr lang="en-US"/>
          </a:p>
        </p:txBody>
      </p:sp>
    </p:spTree>
    <p:extLst>
      <p:ext uri="{BB962C8B-B14F-4D97-AF65-F5344CB8AC3E}">
        <p14:creationId xmlns:p14="http://schemas.microsoft.com/office/powerpoint/2010/main" val="476124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53BCB1-2914-4C6E-9446-699F9010BB16}" type="datetime1">
              <a:rPr lang="en-US" smtClean="0"/>
              <a:t>10/7/22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15891D-5D85-41F7-8804-0265A87BC9DB}" type="slidenum">
              <a:rPr lang="en-US" smtClean="0"/>
              <a:t>‹#›</a:t>
            </a:fld>
            <a:endParaRPr lang="en-US"/>
          </a:p>
        </p:txBody>
      </p:sp>
    </p:spTree>
    <p:extLst>
      <p:ext uri="{BB962C8B-B14F-4D97-AF65-F5344CB8AC3E}">
        <p14:creationId xmlns:p14="http://schemas.microsoft.com/office/powerpoint/2010/main" val="41779080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image" Target="../media/image24.png"/><Relationship Id="rId3" Type="http://schemas.openxmlformats.org/officeDocument/2006/relationships/image" Target="../media/image6.png"/><Relationship Id="rId7" Type="http://schemas.openxmlformats.org/officeDocument/2006/relationships/image" Target="../media/image15.png"/><Relationship Id="rId12" Type="http://schemas.openxmlformats.org/officeDocument/2006/relationships/image" Target="../media/image12.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1.png"/><Relationship Id="rId5" Type="http://schemas.openxmlformats.org/officeDocument/2006/relationships/image" Target="../media/image13.png"/><Relationship Id="rId10" Type="http://schemas.openxmlformats.org/officeDocument/2006/relationships/image" Target="../media/image20.png"/><Relationship Id="rId4" Type="http://schemas.openxmlformats.org/officeDocument/2006/relationships/image" Target="../media/image7.svg"/><Relationship Id="rId9"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1.png"/><Relationship Id="rId7" Type="http://schemas.openxmlformats.org/officeDocument/2006/relationships/image" Target="../media/image12.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5.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0.png"/><Relationship Id="rId7"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1.png"/><Relationship Id="rId9" Type="http://schemas.openxmlformats.org/officeDocument/2006/relationships/image" Target="../media/image32.png"/></Relationships>
</file>

<file path=ppt/slides/_rels/slide19.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3.png"/><Relationship Id="rId7"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1.png"/><Relationship Id="rId9"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4.png"/><Relationship Id="rId7"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1.png"/><Relationship Id="rId9" Type="http://schemas.openxmlformats.org/officeDocument/2006/relationships/image" Target="../media/image32.png"/></Relationships>
</file>

<file path=ppt/slides/_rels/slide2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5.png"/><Relationship Id="rId7"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1.png"/><Relationship Id="rId9" Type="http://schemas.openxmlformats.org/officeDocument/2006/relationships/image" Target="../media/image32.png"/></Relationships>
</file>

<file path=ppt/slides/_rels/slide2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6.png"/><Relationship Id="rId7"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1.png"/><Relationship Id="rId9"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0.sv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1.png"/><Relationship Id="rId7"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280.png"/><Relationship Id="rId5" Type="http://schemas.openxmlformats.org/officeDocument/2006/relationships/image" Target="../media/image251.png"/><Relationship Id="rId10" Type="http://schemas.openxmlformats.org/officeDocument/2006/relationships/image" Target="../media/image271.png"/><Relationship Id="rId4" Type="http://schemas.openxmlformats.org/officeDocument/2006/relationships/image" Target="../media/image47.png"/><Relationship Id="rId9" Type="http://schemas.openxmlformats.org/officeDocument/2006/relationships/image" Target="../media/image55.png"/></Relationships>
</file>

<file path=ppt/slides/_rels/slide39.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270.png"/><Relationship Id="rId7" Type="http://schemas.openxmlformats.org/officeDocument/2006/relationships/image" Target="../media/image22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00.png"/><Relationship Id="rId10" Type="http://schemas.openxmlformats.org/officeDocument/2006/relationships/image" Target="../media/image250.png"/><Relationship Id="rId4" Type="http://schemas.openxmlformats.org/officeDocument/2006/relationships/image" Target="../media/image190.png"/><Relationship Id="rId9" Type="http://schemas.openxmlformats.org/officeDocument/2006/relationships/image" Target="../media/image240.png"/></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9.jpe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7.svg"/><Relationship Id="rId7" Type="http://schemas.openxmlformats.org/officeDocument/2006/relationships/image" Target="../media/image14.png"/><Relationship Id="rId12" Type="http://schemas.openxmlformats.org/officeDocument/2006/relationships/image" Target="../media/image17.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0.png"/><Relationship Id="rId5" Type="http://schemas.openxmlformats.org/officeDocument/2006/relationships/image" Target="../media/image12.svg"/><Relationship Id="rId10" Type="http://schemas.openxmlformats.org/officeDocument/2006/relationships/image" Target="../media/image8.png"/><Relationship Id="rId4" Type="http://schemas.openxmlformats.org/officeDocument/2006/relationships/image" Target="../media/image11.png"/><Relationship Id="rId9" Type="http://schemas.openxmlformats.org/officeDocument/2006/relationships/image" Target="../media/image16.jpe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7.svg"/><Relationship Id="rId7" Type="http://schemas.openxmlformats.org/officeDocument/2006/relationships/image" Target="../media/image14.png"/><Relationship Id="rId12" Type="http://schemas.openxmlformats.org/officeDocument/2006/relationships/image" Target="../media/image17.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0.png"/><Relationship Id="rId5" Type="http://schemas.openxmlformats.org/officeDocument/2006/relationships/image" Target="../media/image12.svg"/><Relationship Id="rId10" Type="http://schemas.openxmlformats.org/officeDocument/2006/relationships/image" Target="../media/image8.png"/><Relationship Id="rId4" Type="http://schemas.openxmlformats.org/officeDocument/2006/relationships/image" Target="../media/image11.png"/><Relationship Id="rId9" Type="http://schemas.openxmlformats.org/officeDocument/2006/relationships/image" Target="../media/image16.jpe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7.svg"/><Relationship Id="rId7" Type="http://schemas.openxmlformats.org/officeDocument/2006/relationships/image" Target="../media/image14.png"/><Relationship Id="rId12" Type="http://schemas.openxmlformats.org/officeDocument/2006/relationships/image" Target="../media/image17.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0.png"/><Relationship Id="rId5" Type="http://schemas.openxmlformats.org/officeDocument/2006/relationships/image" Target="../media/image12.svg"/><Relationship Id="rId10" Type="http://schemas.openxmlformats.org/officeDocument/2006/relationships/image" Target="../media/image8.png"/><Relationship Id="rId4" Type="http://schemas.openxmlformats.org/officeDocument/2006/relationships/image" Target="../media/image11.png"/><Relationship Id="rId9"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Stability, Fairness and the Pursuit of Happiness*</a:t>
            </a:r>
          </a:p>
        </p:txBody>
      </p:sp>
      <p:sp>
        <p:nvSpPr>
          <p:cNvPr id="3" name="Subtitle 2"/>
          <p:cNvSpPr>
            <a:spLocks noGrp="1"/>
          </p:cNvSpPr>
          <p:nvPr>
            <p:ph type="subTitle" idx="1"/>
          </p:nvPr>
        </p:nvSpPr>
        <p:spPr/>
        <p:txBody>
          <a:bodyPr/>
          <a:lstStyle/>
          <a:p>
            <a:endParaRPr lang="en-US" dirty="0"/>
          </a:p>
          <a:p>
            <a:r>
              <a:rPr lang="en-US" sz="3200" dirty="0" err="1"/>
              <a:t>Gerdus</a:t>
            </a:r>
            <a:r>
              <a:rPr lang="en-US" sz="3200" dirty="0"/>
              <a:t> </a:t>
            </a:r>
            <a:r>
              <a:rPr lang="en-US" sz="3200" dirty="0" err="1"/>
              <a:t>Benade</a:t>
            </a:r>
            <a:endParaRPr lang="en-US" sz="3200" dirty="0"/>
          </a:p>
        </p:txBody>
      </p:sp>
      <p:sp>
        <p:nvSpPr>
          <p:cNvPr id="4" name="TextBox 3">
            <a:extLst>
              <a:ext uri="{FF2B5EF4-FFF2-40B4-BE49-F238E27FC236}">
                <a16:creationId xmlns:a16="http://schemas.microsoft.com/office/drawing/2014/main" id="{CFF11A90-5FE5-48E3-B460-328B576D4054}"/>
              </a:ext>
            </a:extLst>
          </p:cNvPr>
          <p:cNvSpPr txBox="1"/>
          <p:nvPr/>
        </p:nvSpPr>
        <p:spPr>
          <a:xfrm>
            <a:off x="8886825" y="5535582"/>
            <a:ext cx="2934906" cy="400110"/>
          </a:xfrm>
          <a:prstGeom prst="rect">
            <a:avLst/>
          </a:prstGeom>
          <a:noFill/>
        </p:spPr>
        <p:txBody>
          <a:bodyPr wrap="none" rtlCol="0">
            <a:spAutoFit/>
          </a:bodyPr>
          <a:lstStyle/>
          <a:p>
            <a:r>
              <a:rPr lang="en-US" sz="2000" dirty="0"/>
              <a:t>*In recommender systems</a:t>
            </a:r>
          </a:p>
        </p:txBody>
      </p:sp>
    </p:spTree>
    <p:extLst>
      <p:ext uri="{BB962C8B-B14F-4D97-AF65-F5344CB8AC3E}">
        <p14:creationId xmlns:p14="http://schemas.microsoft.com/office/powerpoint/2010/main" val="37785387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0C233-6B61-4ECB-BEEE-2646456D481E}"/>
              </a:ext>
            </a:extLst>
          </p:cNvPr>
          <p:cNvSpPr>
            <a:spLocks noGrp="1"/>
          </p:cNvSpPr>
          <p:nvPr>
            <p:ph type="title"/>
          </p:nvPr>
        </p:nvSpPr>
        <p:spPr/>
        <p:txBody>
          <a:bodyPr/>
          <a:lstStyle/>
          <a:p>
            <a:r>
              <a:rPr lang="en-US" dirty="0"/>
              <a:t>Buyer behavior follows a choice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EE73F1C-BFE7-4969-ADA4-E95B50E66E57}"/>
                  </a:ext>
                </a:extLst>
              </p:cNvPr>
              <p:cNvSpPr>
                <a:spLocks noGrp="1"/>
              </p:cNvSpPr>
              <p:nvPr>
                <p:ph idx="1"/>
              </p:nvPr>
            </p:nvSpPr>
            <p:spPr/>
            <p:txBody>
              <a:bodyPr>
                <a:normAutofit lnSpcReduction="10000"/>
              </a:bodyPr>
              <a:lstStyle/>
              <a:p>
                <a:r>
                  <a:rPr lang="en-US" dirty="0"/>
                  <a:t>Buyer </a:t>
                </a:r>
                <a14:m>
                  <m:oMath xmlns:m="http://schemas.openxmlformats.org/officeDocument/2006/math">
                    <m:r>
                      <a:rPr lang="en-US" b="0" i="1" smtClean="0">
                        <a:latin typeface="Cambria Math" panose="02040503050406030204" pitchFamily="18" charset="0"/>
                      </a:rPr>
                      <m:t>𝑏</m:t>
                    </m:r>
                  </m:oMath>
                </a14:m>
                <a:r>
                  <a:rPr lang="en-US" dirty="0"/>
                  <a:t> realizes welfare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𝑏𝑖</m:t>
                        </m:r>
                      </m:sub>
                    </m:sSub>
                    <m:r>
                      <a:rPr lang="en-US" b="0" i="1" smtClean="0">
                        <a:latin typeface="Cambria Math" panose="02040503050406030204" pitchFamily="18" charset="0"/>
                      </a:rPr>
                      <m:t>=</m:t>
                    </m:r>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𝑢</m:t>
                        </m:r>
                      </m:e>
                      <m:sub>
                        <m:r>
                          <a:rPr lang="en-US" b="0" i="1" smtClean="0">
                            <a:solidFill>
                              <a:schemeClr val="accent5"/>
                            </a:solidFill>
                            <a:latin typeface="Cambria Math" panose="02040503050406030204" pitchFamily="18" charset="0"/>
                          </a:rPr>
                          <m:t>𝑏𝑖</m:t>
                        </m:r>
                      </m:sub>
                    </m:sSub>
                    <m:r>
                      <a:rPr lang="en-US" b="0" i="1" smtClean="0">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𝜖</m:t>
                        </m:r>
                      </m:e>
                      <m:sub>
                        <m:r>
                          <a:rPr lang="en-US" b="0" i="1" smtClean="0">
                            <a:solidFill>
                              <a:schemeClr val="tx1"/>
                            </a:solidFill>
                            <a:latin typeface="Cambria Math" panose="02040503050406030204" pitchFamily="18" charset="0"/>
                          </a:rPr>
                          <m:t>𝑏𝑖</m:t>
                        </m:r>
                      </m:sub>
                    </m:sSub>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𝑏𝑖</m:t>
                        </m:r>
                      </m:sub>
                    </m:sSub>
                    <m:r>
                      <a:rPr lang="en-US" sz="2400" b="0" i="1" smtClean="0">
                        <a:latin typeface="Cambria Math" panose="02040503050406030204" pitchFamily="18" charset="0"/>
                      </a:rPr>
                      <m:t>~ </m:t>
                    </m:r>
                    <m:r>
                      <a:rPr lang="en-US" sz="2400" b="0" i="1" smtClean="0">
                        <a:latin typeface="Cambria Math" panose="02040503050406030204" pitchFamily="18" charset="0"/>
                      </a:rPr>
                      <m:t>𝐺𝑢𝑚𝑏𝑒𝑙</m:t>
                    </m:r>
                    <m:r>
                      <a:rPr lang="en-US" sz="2400" b="0" i="1" smtClean="0">
                        <a:latin typeface="Cambria Math" panose="02040503050406030204" pitchFamily="18" charset="0"/>
                      </a:rPr>
                      <m:t>(0,1)</m:t>
                    </m:r>
                  </m:oMath>
                </a14:m>
                <a:r>
                  <a:rPr lang="en-US" sz="2400" dirty="0"/>
                  <a:t>, unknown</a:t>
                </a:r>
              </a:p>
              <a:p>
                <a:r>
                  <a:rPr lang="en-US" dirty="0"/>
                  <a:t>Call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𝑏𝑖</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exp</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𝑏𝑖</m:t>
                        </m:r>
                      </m:sub>
                    </m:sSub>
                    <m:r>
                      <a:rPr lang="en-US" b="0" i="1" smtClean="0">
                        <a:latin typeface="Cambria Math" panose="02040503050406030204" pitchFamily="18" charset="0"/>
                      </a:rPr>
                      <m:t>)</m:t>
                    </m:r>
                  </m:oMath>
                </a14:m>
                <a:r>
                  <a:rPr lang="en-US" dirty="0"/>
                  <a:t> the </a:t>
                </a:r>
                <a:r>
                  <a:rPr lang="en-US" i="1" dirty="0"/>
                  <a:t>virtual value </a:t>
                </a:r>
                <a:r>
                  <a:rPr lang="en-US" dirty="0"/>
                  <a:t>of buyer</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a:t>for item </a:t>
                </a:r>
                <a14:m>
                  <m:oMath xmlns:m="http://schemas.openxmlformats.org/officeDocument/2006/math">
                    <m:r>
                      <a:rPr lang="en-US" b="0" i="1" smtClean="0">
                        <a:latin typeface="Cambria Math" panose="02040503050406030204" pitchFamily="18" charset="0"/>
                      </a:rPr>
                      <m:t>𝑖</m:t>
                    </m:r>
                  </m:oMath>
                </a14:m>
                <a:endParaRPr lang="en-US" dirty="0"/>
              </a:p>
              <a:p>
                <a:endParaRPr lang="en-US" dirty="0"/>
              </a:p>
              <a:p>
                <a:pPr>
                  <a:spcAft>
                    <a:spcPts val="600"/>
                  </a:spcAft>
                </a:pPr>
                <a:r>
                  <a:rPr lang="en-US" dirty="0"/>
                  <a:t>Buyers maximize utility </a:t>
                </a:r>
                <a14:m>
                  <m:oMath xmlns:m="http://schemas.openxmlformats.org/officeDocument/2006/math">
                    <m:r>
                      <a:rPr lang="en-US" b="0" i="1" smtClean="0">
                        <a:latin typeface="Cambria Math" panose="02040503050406030204" pitchFamily="18" charset="0"/>
                      </a:rPr>
                      <m:t>⇒ </m:t>
                    </m:r>
                  </m:oMath>
                </a14:m>
                <a:r>
                  <a:rPr lang="en-US" dirty="0"/>
                  <a:t>item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oMath>
                </a14:m>
                <a:r>
                  <a:rPr lang="en-US" dirty="0"/>
                  <a:t> is selected with probability</a:t>
                </a:r>
              </a:p>
              <a:p>
                <a:pPr marL="457200" lvl="1" indent="0">
                  <a:spcAft>
                    <a:spcPts val="600"/>
                  </a:spcAft>
                  <a:buNone/>
                </a:pPr>
                <a14:m>
                  <m:oMathPara xmlns:m="http://schemas.openxmlformats.org/officeDocument/2006/math">
                    <m:oMathParaPr>
                      <m:jc m:val="centerGroup"/>
                    </m:oMathParaPr>
                    <m:oMath xmlns:m="http://schemas.openxmlformats.org/officeDocument/2006/math">
                      <m:f>
                        <m:fPr>
                          <m:ctrlPr>
                            <a:rPr lang="en-US" sz="2200" i="1" smtClean="0">
                              <a:latin typeface="Cambria Math" panose="02040503050406030204" pitchFamily="18" charset="0"/>
                            </a:rPr>
                          </m:ctrlPr>
                        </m:fPr>
                        <m:num>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exp</m:t>
                              </m:r>
                            </m:fNa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m:t>
                                  </m:r>
                                  <m:r>
                                    <a:rPr lang="en-US" sz="2200" b="0" i="1" smtClean="0">
                                      <a:latin typeface="Cambria Math" panose="02040503050406030204" pitchFamily="18" charset="0"/>
                                    </a:rPr>
                                    <m:t>𝑢</m:t>
                                  </m:r>
                                </m:e>
                                <m:sub>
                                  <m:r>
                                    <a:rPr lang="en-US" sz="2200" b="0" i="1" smtClean="0">
                                      <a:latin typeface="Cambria Math" panose="02040503050406030204" pitchFamily="18" charset="0"/>
                                    </a:rPr>
                                    <m:t>𝑏𝑖</m:t>
                                  </m:r>
                                </m:sub>
                              </m:sSub>
                              <m:r>
                                <a:rPr lang="en-US" sz="2200" b="0" i="1" smtClean="0">
                                  <a:latin typeface="Cambria Math" panose="02040503050406030204" pitchFamily="18" charset="0"/>
                                </a:rPr>
                                <m:t>)</m:t>
                              </m:r>
                            </m:e>
                          </m:func>
                        </m:num>
                        <m:den>
                          <m:nary>
                            <m:naryPr>
                              <m:chr m:val="∑"/>
                              <m:supHide m:val="on"/>
                              <m:ctrlPr>
                                <a:rPr lang="en-US" sz="2200" b="0" i="1" smtClean="0">
                                  <a:latin typeface="Cambria Math" panose="02040503050406030204" pitchFamily="18" charset="0"/>
                                </a:rPr>
                              </m:ctrlPr>
                            </m:naryPr>
                            <m:sub>
                              <m:r>
                                <m:rPr>
                                  <m:brk m:alnAt="7"/>
                                </m:rPr>
                                <a:rPr lang="en-US" sz="2200" b="0" i="1" smtClean="0">
                                  <a:latin typeface="Cambria Math" panose="02040503050406030204" pitchFamily="18" charset="0"/>
                                </a:rPr>
                                <m:t>𝑗</m:t>
                              </m:r>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𝐴</m:t>
                                  </m:r>
                                </m:e>
                                <m:sub>
                                  <m:r>
                                    <a:rPr lang="en-US" sz="2200" b="0" i="1" smtClean="0">
                                      <a:latin typeface="Cambria Math" panose="02040503050406030204" pitchFamily="18" charset="0"/>
                                    </a:rPr>
                                    <m:t>𝑏</m:t>
                                  </m:r>
                                </m:sub>
                              </m:sSub>
                            </m:sub>
                            <m:sup/>
                            <m:e>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exp</m:t>
                                  </m:r>
                                </m:fName>
                                <m:e>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𝑢</m:t>
                                      </m:r>
                                    </m:e>
                                    <m:sub>
                                      <m:r>
                                        <a:rPr lang="en-US" sz="2200" b="0" i="1" smtClean="0">
                                          <a:latin typeface="Cambria Math" panose="02040503050406030204" pitchFamily="18" charset="0"/>
                                        </a:rPr>
                                        <m:t>𝑏𝑗</m:t>
                                      </m:r>
                                    </m:sub>
                                  </m:sSub>
                                  <m:r>
                                    <a:rPr lang="en-US" sz="2200" b="0" i="1" smtClean="0">
                                      <a:latin typeface="Cambria Math" panose="02040503050406030204" pitchFamily="18" charset="0"/>
                                    </a:rPr>
                                    <m:t>)</m:t>
                                  </m:r>
                                </m:e>
                              </m:func>
                            </m:e>
                          </m:nary>
                        </m:den>
                      </m:f>
                      <m:r>
                        <a:rPr lang="en-US" sz="2200" b="0" i="1" smtClean="0">
                          <a:latin typeface="Cambria Math" panose="02040503050406030204" pitchFamily="18" charset="0"/>
                        </a:rPr>
                        <m:t>= </m:t>
                      </m:r>
                      <m:f>
                        <m:fPr>
                          <m:ctrlPr>
                            <a:rPr lang="en-US" sz="2200" b="0" i="1" smtClean="0">
                              <a:latin typeface="Cambria Math" panose="02040503050406030204" pitchFamily="18" charset="0"/>
                            </a:rPr>
                          </m:ctrlPr>
                        </m:fPr>
                        <m:num>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𝑣</m:t>
                              </m:r>
                            </m:e>
                            <m:sub>
                              <m:r>
                                <a:rPr lang="en-US" sz="2200" b="0" i="1" smtClean="0">
                                  <a:latin typeface="Cambria Math" panose="02040503050406030204" pitchFamily="18" charset="0"/>
                                </a:rPr>
                                <m:t>𝑏𝑖</m:t>
                              </m:r>
                            </m:sub>
                          </m:sSub>
                        </m:num>
                        <m:den>
                          <m:nary>
                            <m:naryPr>
                              <m:chr m:val="∑"/>
                              <m:supHide m:val="on"/>
                              <m:ctrlPr>
                                <a:rPr lang="en-US" sz="2200" b="0" i="1" smtClean="0">
                                  <a:latin typeface="Cambria Math" panose="02040503050406030204" pitchFamily="18" charset="0"/>
                                </a:rPr>
                              </m:ctrlPr>
                            </m:naryPr>
                            <m:sub>
                              <m:r>
                                <a:rPr lang="en-US" sz="2200" b="0" i="1" smtClean="0">
                                  <a:latin typeface="Cambria Math" panose="02040503050406030204" pitchFamily="18" charset="0"/>
                                </a:rPr>
                                <m:t>𝑗</m:t>
                              </m:r>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𝐴</m:t>
                                  </m:r>
                                </m:e>
                                <m:sub>
                                  <m:r>
                                    <a:rPr lang="en-US" sz="2200" b="0" i="1" smtClean="0">
                                      <a:latin typeface="Cambria Math" panose="02040503050406030204" pitchFamily="18" charset="0"/>
                                    </a:rPr>
                                    <m:t>𝑏</m:t>
                                  </m:r>
                                </m:sub>
                              </m:sSub>
                            </m:sub>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𝑣</m:t>
                                  </m:r>
                                </m:e>
                                <m:sub>
                                  <m:r>
                                    <a:rPr lang="en-US" sz="2200" b="0" i="1" smtClean="0">
                                      <a:latin typeface="Cambria Math" panose="02040503050406030204" pitchFamily="18" charset="0"/>
                                    </a:rPr>
                                    <m:t>𝑏𝑗</m:t>
                                  </m:r>
                                </m:sub>
                              </m:sSub>
                            </m:e>
                          </m:nary>
                        </m:den>
                      </m:f>
                    </m:oMath>
                  </m:oMathPara>
                </a14:m>
                <a:endParaRPr lang="en-US" sz="2200" dirty="0"/>
              </a:p>
              <a:p>
                <a:pPr marL="457200" lvl="1" indent="0">
                  <a:spcAft>
                    <a:spcPts val="600"/>
                  </a:spcAft>
                  <a:buNone/>
                </a:pPr>
                <a:endParaRPr lang="en-US" sz="2200" dirty="0"/>
              </a:p>
              <a:p>
                <a:r>
                  <a:rPr lang="en-US" dirty="0"/>
                  <a:t>Expected utility from set </a:t>
                </a: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 </m:t>
                    </m:r>
                  </m:oMath>
                </a14:m>
                <a:r>
                  <a:rPr lang="en-US" dirty="0"/>
                  <a:t>is</a:t>
                </a:r>
                <a14:m>
                  <m:oMath xmlns:m="http://schemas.openxmlformats.org/officeDocument/2006/math">
                    <m:r>
                      <a:rPr lang="en-US" b="0" i="0" smtClean="0">
                        <a:latin typeface="Cambria Math" panose="02040503050406030204" pitchFamily="18" charset="0"/>
                      </a:rPr>
                      <m:t> </m:t>
                    </m:r>
                    <m:r>
                      <m:rPr>
                        <m:sty m:val="p"/>
                      </m:rPr>
                      <a:rPr lang="en-US" b="0" i="0" smtClean="0">
                        <a:latin typeface="Cambria Math" panose="02040503050406030204" pitchFamily="18" charset="0"/>
                      </a:rPr>
                      <m:t>E</m:t>
                    </m:r>
                    <m:d>
                      <m:dPr>
                        <m:begChr m:val="["/>
                        <m:endChr m:val="]"/>
                        <m:ctrlPr>
                          <a:rPr lang="en-US" b="0" i="1" smtClean="0">
                            <a:latin typeface="Cambria Math" panose="02040503050406030204" pitchFamily="18" charset="0"/>
                          </a:rPr>
                        </m:ctrlPr>
                      </m:dPr>
                      <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m:rPr>
                                <m:sty m:val="p"/>
                              </m:rPr>
                              <a:rPr lang="en-US" b="0" i="0" smtClean="0">
                                <a:latin typeface="Cambria Math" panose="02040503050406030204" pitchFamily="18" charset="0"/>
                              </a:rPr>
                              <m:t>j</m:t>
                            </m:r>
                            <m:r>
                              <a:rPr lang="en-US" b="0" i="1" smtClean="0">
                                <a:latin typeface="Cambria Math" panose="02040503050406030204" pitchFamily="18" charset="0"/>
                              </a:rPr>
                              <m:t>∈</m:t>
                            </m:r>
                            <m:r>
                              <a:rPr lang="en-US" b="0" i="1" smtClean="0">
                                <a:latin typeface="Cambria Math" panose="02040503050406030204" pitchFamily="18" charset="0"/>
                              </a:rPr>
                              <m:t>𝑆</m:t>
                            </m:r>
                          </m:lim>
                        </m:limLow>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U</m:t>
                            </m:r>
                          </m:e>
                          <m:sub>
                            <m:r>
                              <m:rPr>
                                <m:sty m:val="p"/>
                              </m:rPr>
                              <a:rPr lang="en-US" b="0" i="0" smtClean="0">
                                <a:latin typeface="Cambria Math" panose="02040503050406030204" pitchFamily="18" charset="0"/>
                              </a:rPr>
                              <m:t>bj</m:t>
                            </m:r>
                          </m:sub>
                        </m:sSub>
                      </m:e>
                    </m:d>
                    <m:r>
                      <a:rPr lang="en-US" b="0" i="0" smtClean="0">
                        <a:latin typeface="Cambria Math" panose="02040503050406030204" pitchFamily="18" charset="0"/>
                      </a:rPr>
                      <m:t>  = </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𝑆</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𝑏𝑗</m:t>
                                    </m:r>
                                  </m:sub>
                                </m:sSub>
                                <m:r>
                                  <a:rPr lang="en-US" b="0" i="1" smtClean="0">
                                    <a:latin typeface="Cambria Math" panose="02040503050406030204" pitchFamily="18" charset="0"/>
                                  </a:rPr>
                                  <m:t>)</m:t>
                                </m:r>
                              </m:e>
                            </m:func>
                            <m:r>
                              <a:rPr lang="en-US" b="0" i="1" smtClean="0">
                                <a:latin typeface="Cambria Math" panose="02040503050406030204" pitchFamily="18" charset="0"/>
                              </a:rPr>
                              <m:t>)</m:t>
                            </m:r>
                          </m:e>
                        </m:nary>
                      </m:e>
                    </m:func>
                  </m:oMath>
                </a14:m>
                <a:endParaRPr lang="en-US" b="0" i="1" dirty="0">
                  <a:latin typeface="Cambria Math" panose="02040503050406030204" pitchFamily="18" charset="0"/>
                </a:endParaRPr>
              </a:p>
              <a:p>
                <a:pPr marL="457200" lvl="1" indent="0">
                  <a:buNone/>
                </a:pPr>
                <a:r>
                  <a:rPr lang="en-US" b="0" dirty="0"/>
                  <a:t>							</a:t>
                </a:r>
                <a14:m>
                  <m:oMath xmlns:m="http://schemas.openxmlformats.org/officeDocument/2006/math">
                    <m:r>
                      <a:rPr lang="en-US" sz="2800" b="0" i="1" smtClean="0">
                        <a:latin typeface="Cambria Math" panose="02040503050406030204" pitchFamily="18" charset="0"/>
                      </a:rPr>
                      <m:t>= </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log</m:t>
                        </m:r>
                      </m:fName>
                      <m:e>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𝑣</m:t>
                            </m:r>
                          </m:e>
                          <m:sub>
                            <m:r>
                              <a:rPr lang="en-US" sz="2800" b="0" i="1" smtClean="0">
                                <a:latin typeface="Cambria Math" panose="02040503050406030204" pitchFamily="18" charset="0"/>
                              </a:rPr>
                              <m:t>𝑏</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𝑆</m:t>
                            </m:r>
                          </m:e>
                        </m:d>
                        <m:r>
                          <a:rPr lang="en-US" sz="2800" b="0" i="1" smtClean="0">
                            <a:latin typeface="Cambria Math" panose="02040503050406030204" pitchFamily="18" charset="0"/>
                          </a:rPr>
                          <m:t>)</m:t>
                        </m:r>
                      </m:e>
                    </m:func>
                  </m:oMath>
                </a14:m>
                <a:endParaRPr lang="en-US" sz="2800" b="0" dirty="0"/>
              </a:p>
              <a:p>
                <a:r>
                  <a:rPr lang="en-US" dirty="0"/>
                  <a:t>Pareto optimal when </a:t>
                </a:r>
                <a14:m>
                  <m:oMath xmlns:m="http://schemas.openxmlformats.org/officeDocument/2006/math">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1</m:t>
                            </m:r>
                          </m:sub>
                        </m:sSub>
                      </m:e>
                    </m:d>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𝑣</m:t>
                        </m:r>
                      </m:e>
                      <m:sub>
                        <m:d>
                          <m:dPr>
                            <m:begChr m:val="|"/>
                            <m:endChr m:val="|"/>
                            <m:ctrlPr>
                              <a:rPr lang="en-US" i="1">
                                <a:latin typeface="Cambria Math" panose="02040503050406030204" pitchFamily="18" charset="0"/>
                              </a:rPr>
                            </m:ctrlPr>
                          </m:dPr>
                          <m:e>
                            <m:r>
                              <a:rPr lang="en-US" i="1">
                                <a:latin typeface="Cambria Math" panose="02040503050406030204" pitchFamily="18" charset="0"/>
                              </a:rPr>
                              <m:t>𝐵</m:t>
                            </m:r>
                          </m:e>
                        </m:d>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d>
                          <m:dPr>
                            <m:begChr m:val="|"/>
                            <m:endChr m:val="|"/>
                            <m:ctrlPr>
                              <a:rPr lang="en-US" i="1">
                                <a:latin typeface="Cambria Math" panose="02040503050406030204" pitchFamily="18" charset="0"/>
                              </a:rPr>
                            </m:ctrlPr>
                          </m:dPr>
                          <m:e>
                            <m:r>
                              <a:rPr lang="en-US" i="1">
                                <a:latin typeface="Cambria Math" panose="02040503050406030204" pitchFamily="18" charset="0"/>
                              </a:rPr>
                              <m:t>𝐵</m:t>
                            </m:r>
                          </m:e>
                        </m:d>
                      </m:sub>
                    </m:sSub>
                    <m:r>
                      <a:rPr lang="en-US" i="1">
                        <a:latin typeface="Cambria Math" panose="02040503050406030204" pitchFamily="18" charset="0"/>
                      </a:rPr>
                      <m:t>))</m:t>
                    </m:r>
                  </m:oMath>
                </a14:m>
                <a:r>
                  <a:rPr lang="en-US" dirty="0"/>
                  <a:t> is undominated</a:t>
                </a:r>
              </a:p>
              <a:p>
                <a:pPr marL="457200" lvl="1" indent="0">
                  <a:buNone/>
                </a:pPr>
                <a:endParaRPr lang="en-US" sz="2800" b="0" dirty="0"/>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5EE73F1C-BFE7-4969-ADA4-E95B50E66E57}"/>
                  </a:ext>
                </a:extLst>
              </p:cNvPr>
              <p:cNvSpPr>
                <a:spLocks noGrp="1" noRot="1" noChangeAspect="1" noMove="1" noResize="1" noEditPoints="1" noAdjustHandles="1" noChangeArrowheads="1" noChangeShapeType="1" noTextEdit="1"/>
              </p:cNvSpPr>
              <p:nvPr>
                <p:ph idx="1"/>
              </p:nvPr>
            </p:nvSpPr>
            <p:spPr>
              <a:blipFill>
                <a:blip r:embed="rId3"/>
                <a:stretch>
                  <a:fillRect l="-1015" t="-285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6FD2125-D158-4D24-97DD-7F6BA1A6A8D4}"/>
              </a:ext>
            </a:extLst>
          </p:cNvPr>
          <p:cNvSpPr>
            <a:spLocks noGrp="1"/>
          </p:cNvSpPr>
          <p:nvPr>
            <p:ph type="sldNum" sz="quarter" idx="12"/>
          </p:nvPr>
        </p:nvSpPr>
        <p:spPr/>
        <p:txBody>
          <a:bodyPr/>
          <a:lstStyle/>
          <a:p>
            <a:fld id="{0C15891D-5D85-41F7-8804-0265A87BC9DB}" type="slidenum">
              <a:rPr lang="en-US" smtClean="0"/>
              <a:t>10</a:t>
            </a:fld>
            <a:endParaRPr lang="en-US" dirty="0"/>
          </a:p>
        </p:txBody>
      </p:sp>
    </p:spTree>
    <p:extLst>
      <p:ext uri="{BB962C8B-B14F-4D97-AF65-F5344CB8AC3E}">
        <p14:creationId xmlns:p14="http://schemas.microsoft.com/office/powerpoint/2010/main" val="4280004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E9E7D-6165-49B2-B560-E774FE4D5172}"/>
              </a:ext>
            </a:extLst>
          </p:cNvPr>
          <p:cNvSpPr>
            <a:spLocks noGrp="1"/>
          </p:cNvSpPr>
          <p:nvPr>
            <p:ph type="title"/>
          </p:nvPr>
        </p:nvSpPr>
        <p:spPr/>
        <p:txBody>
          <a:bodyPr/>
          <a:lstStyle/>
          <a:p>
            <a:r>
              <a:rPr lang="en-US" dirty="0"/>
              <a:t>Back to example</a:t>
            </a:r>
          </a:p>
        </p:txBody>
      </p:sp>
      <p:sp>
        <p:nvSpPr>
          <p:cNvPr id="3" name="Content Placeholder 2">
            <a:extLst>
              <a:ext uri="{FF2B5EF4-FFF2-40B4-BE49-F238E27FC236}">
                <a16:creationId xmlns:a16="http://schemas.microsoft.com/office/drawing/2014/main" id="{AFFBCB04-E817-4E7C-A35A-010451A7B3DC}"/>
              </a:ext>
            </a:extLst>
          </p:cNvPr>
          <p:cNvSpPr>
            <a:spLocks noGrp="1"/>
          </p:cNvSpPr>
          <p:nvPr>
            <p:ph idx="1"/>
          </p:nvPr>
        </p:nvSpPr>
        <p:spPr>
          <a:xfrm>
            <a:off x="838200" y="1267326"/>
            <a:ext cx="10816388" cy="5225548"/>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Preference orders</a:t>
            </a:r>
          </a:p>
          <a:p>
            <a:pPr marL="0" indent="0">
              <a:buNone/>
            </a:pPr>
            <a:r>
              <a:rPr lang="en-US" dirty="0"/>
              <a:t>              :                  ,               ,             ,           </a:t>
            </a:r>
          </a:p>
          <a:p>
            <a:pPr marL="0" indent="0">
              <a:buNone/>
            </a:pPr>
            <a:endParaRPr lang="en-US" sz="1400" dirty="0"/>
          </a:p>
          <a:p>
            <a:pPr marL="0" indent="0">
              <a:buNone/>
            </a:pPr>
            <a:r>
              <a:rPr lang="en-US" dirty="0"/>
              <a:t>              :   (      ,       ), (     ,        ), (      ,       ), (     ,        ), … , (     ,       ) </a:t>
            </a:r>
          </a:p>
        </p:txBody>
      </p:sp>
      <p:sp>
        <p:nvSpPr>
          <p:cNvPr id="4" name="Slide Number Placeholder 3">
            <a:extLst>
              <a:ext uri="{FF2B5EF4-FFF2-40B4-BE49-F238E27FC236}">
                <a16:creationId xmlns:a16="http://schemas.microsoft.com/office/drawing/2014/main" id="{B80B8D2D-5E2F-4367-9B21-A262EC5984B6}"/>
              </a:ext>
            </a:extLst>
          </p:cNvPr>
          <p:cNvSpPr>
            <a:spLocks noGrp="1"/>
          </p:cNvSpPr>
          <p:nvPr>
            <p:ph type="sldNum" sz="quarter" idx="12"/>
          </p:nvPr>
        </p:nvSpPr>
        <p:spPr/>
        <p:txBody>
          <a:bodyPr/>
          <a:lstStyle/>
          <a:p>
            <a:fld id="{0C15891D-5D85-41F7-8804-0265A87BC9DB}" type="slidenum">
              <a:rPr lang="en-US" smtClean="0"/>
              <a:t>11</a:t>
            </a:fld>
            <a:endParaRPr lang="en-US" dirty="0"/>
          </a:p>
        </p:txBody>
      </p:sp>
      <p:pic>
        <p:nvPicPr>
          <p:cNvPr id="5" name="Graphic 4" descr="Man in business attire">
            <a:extLst>
              <a:ext uri="{FF2B5EF4-FFF2-40B4-BE49-F238E27FC236}">
                <a16:creationId xmlns:a16="http://schemas.microsoft.com/office/drawing/2014/main" id="{1B93FAF7-F7FA-4FF1-9E3A-3DB937DCFB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47915" y="4239076"/>
            <a:ext cx="472223" cy="637674"/>
          </a:xfrm>
          <a:prstGeom prst="rect">
            <a:avLst/>
          </a:prstGeom>
        </p:spPr>
      </p:pic>
      <p:pic>
        <p:nvPicPr>
          <p:cNvPr id="14" name="Picture 13">
            <a:extLst>
              <a:ext uri="{FF2B5EF4-FFF2-40B4-BE49-F238E27FC236}">
                <a16:creationId xmlns:a16="http://schemas.microsoft.com/office/drawing/2014/main" id="{5FD5C9E0-EE61-4EAA-A3AD-0FF439304DEC}"/>
              </a:ext>
            </a:extLst>
          </p:cNvPr>
          <p:cNvPicPr>
            <a:picLocks noChangeAspect="1"/>
          </p:cNvPicPr>
          <p:nvPr/>
        </p:nvPicPr>
        <p:blipFill>
          <a:blip r:embed="rId5"/>
          <a:stretch>
            <a:fillRect/>
          </a:stretch>
        </p:blipFill>
        <p:spPr>
          <a:xfrm>
            <a:off x="5129797" y="4122922"/>
            <a:ext cx="643005" cy="662152"/>
          </a:xfrm>
          <a:prstGeom prst="rect">
            <a:avLst/>
          </a:prstGeom>
        </p:spPr>
      </p:pic>
      <p:pic>
        <p:nvPicPr>
          <p:cNvPr id="15" name="Picture 14">
            <a:extLst>
              <a:ext uri="{FF2B5EF4-FFF2-40B4-BE49-F238E27FC236}">
                <a16:creationId xmlns:a16="http://schemas.microsoft.com/office/drawing/2014/main" id="{2D067E12-B737-4EF2-A098-51DF372742AE}"/>
              </a:ext>
            </a:extLst>
          </p:cNvPr>
          <p:cNvPicPr>
            <a:picLocks noChangeAspect="1"/>
          </p:cNvPicPr>
          <p:nvPr/>
        </p:nvPicPr>
        <p:blipFill>
          <a:blip r:embed="rId6"/>
          <a:stretch>
            <a:fillRect/>
          </a:stretch>
        </p:blipFill>
        <p:spPr>
          <a:xfrm>
            <a:off x="3864104" y="4340137"/>
            <a:ext cx="793847" cy="470082"/>
          </a:xfrm>
          <a:prstGeom prst="rect">
            <a:avLst/>
          </a:prstGeom>
        </p:spPr>
      </p:pic>
      <p:pic>
        <p:nvPicPr>
          <p:cNvPr id="16" name="Picture 15">
            <a:extLst>
              <a:ext uri="{FF2B5EF4-FFF2-40B4-BE49-F238E27FC236}">
                <a16:creationId xmlns:a16="http://schemas.microsoft.com/office/drawing/2014/main" id="{AE89F159-C353-490E-8C09-AD3CB056CAAF}"/>
              </a:ext>
            </a:extLst>
          </p:cNvPr>
          <p:cNvPicPr>
            <a:picLocks noChangeAspect="1"/>
          </p:cNvPicPr>
          <p:nvPr/>
        </p:nvPicPr>
        <p:blipFill>
          <a:blip r:embed="rId7"/>
          <a:stretch>
            <a:fillRect/>
          </a:stretch>
        </p:blipFill>
        <p:spPr>
          <a:xfrm>
            <a:off x="2657385" y="4263472"/>
            <a:ext cx="793847" cy="522433"/>
          </a:xfrm>
          <a:prstGeom prst="rect">
            <a:avLst/>
          </a:prstGeom>
        </p:spPr>
      </p:pic>
      <p:pic>
        <p:nvPicPr>
          <p:cNvPr id="17" name="Picture 2">
            <a:extLst>
              <a:ext uri="{FF2B5EF4-FFF2-40B4-BE49-F238E27FC236}">
                <a16:creationId xmlns:a16="http://schemas.microsoft.com/office/drawing/2014/main" id="{D8C3E0BF-56CA-4D48-96E2-475D8DB6CD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36517" y="4292512"/>
            <a:ext cx="533924" cy="51781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02641157-015B-4416-B271-1F92E613E334}"/>
              </a:ext>
            </a:extLst>
          </p:cNvPr>
          <p:cNvPicPr>
            <a:picLocks noChangeAspect="1"/>
          </p:cNvPicPr>
          <p:nvPr/>
        </p:nvPicPr>
        <p:blipFill>
          <a:blip r:embed="rId7"/>
          <a:stretch>
            <a:fillRect/>
          </a:stretch>
        </p:blipFill>
        <p:spPr>
          <a:xfrm>
            <a:off x="1297221" y="5137942"/>
            <a:ext cx="622917" cy="409944"/>
          </a:xfrm>
          <a:prstGeom prst="rect">
            <a:avLst/>
          </a:prstGeom>
        </p:spPr>
      </p:pic>
      <p:pic>
        <p:nvPicPr>
          <p:cNvPr id="20" name="Graphic 19" descr="Man in business attire">
            <a:extLst>
              <a:ext uri="{FF2B5EF4-FFF2-40B4-BE49-F238E27FC236}">
                <a16:creationId xmlns:a16="http://schemas.microsoft.com/office/drawing/2014/main" id="{4E465EBD-5838-4C3C-9DCA-635DCD5A72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73493" y="5079238"/>
            <a:ext cx="386882" cy="522433"/>
          </a:xfrm>
          <a:prstGeom prst="rect">
            <a:avLst/>
          </a:prstGeom>
        </p:spPr>
      </p:pic>
      <p:pic>
        <p:nvPicPr>
          <p:cNvPr id="21" name="Picture 2">
            <a:extLst>
              <a:ext uri="{FF2B5EF4-FFF2-40B4-BE49-F238E27FC236}">
                <a16:creationId xmlns:a16="http://schemas.microsoft.com/office/drawing/2014/main" id="{57ABF837-A743-425E-BFBA-F916C29740A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16780" y="5149616"/>
            <a:ext cx="434051" cy="42095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37E4B27-D920-43B7-AF8C-7D1F308A3DCA}"/>
                  </a:ext>
                </a:extLst>
              </p:cNvPr>
              <p:cNvSpPr txBox="1"/>
              <p:nvPr/>
            </p:nvSpPr>
            <p:spPr>
              <a:xfrm>
                <a:off x="2621635" y="5650161"/>
                <a:ext cx="8073735" cy="489686"/>
              </a:xfrm>
              <a:prstGeom prst="rect">
                <a:avLst/>
              </a:prstGeom>
              <a:noFill/>
            </p:spPr>
            <p:txBody>
              <a:bodyPr wrap="square" rtlCol="0">
                <a:spAutoFit/>
              </a:bodyPr>
              <a:lstStyle/>
              <a:p>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2.5</m:t>
                        </m:r>
                      </m:num>
                      <m:den>
                        <m:r>
                          <a:rPr lang="en-US" b="0" i="1" smtClean="0">
                            <a:latin typeface="Cambria Math" panose="02040503050406030204" pitchFamily="18" charset="0"/>
                          </a:rPr>
                          <m:t>3</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6</m:t>
                        </m:r>
                      </m:den>
                    </m:f>
                  </m:oMath>
                </a14:m>
                <a:r>
                  <a:rPr lang="en-US" dirty="0"/>
                  <a:t>                </a:t>
                </a:r>
                <a14:m>
                  <m:oMath xmlns:m="http://schemas.openxmlformats.org/officeDocument/2006/math">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2</m:t>
                        </m:r>
                      </m:num>
                      <m:den>
                        <m:r>
                          <a:rPr lang="en-US" b="0" i="1" dirty="0" smtClean="0">
                            <a:latin typeface="Cambria Math" panose="02040503050406030204" pitchFamily="18" charset="0"/>
                          </a:rPr>
                          <m:t>2.5</m:t>
                        </m:r>
                      </m:den>
                    </m:f>
                    <m:r>
                      <a:rPr lang="en-US" b="0" i="1" dirty="0" smtClean="0">
                        <a:latin typeface="Cambria Math" panose="02040503050406030204" pitchFamily="18" charset="0"/>
                      </a:rPr>
                      <m:t>=0.8 </m:t>
                    </m:r>
                  </m:oMath>
                </a14:m>
                <a:r>
                  <a:rPr lang="en-US" dirty="0"/>
                  <a:t>            </a:t>
                </a:r>
                <a14:m>
                  <m:oMath xmlns:m="http://schemas.openxmlformats.org/officeDocument/2006/math">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2.5</m:t>
                        </m:r>
                      </m:num>
                      <m:den>
                        <m:r>
                          <a:rPr lang="en-US" b="0" i="1" dirty="0" smtClean="0">
                            <a:latin typeface="Cambria Math" panose="02040503050406030204" pitchFamily="18" charset="0"/>
                          </a:rPr>
                          <m:t>3.5</m:t>
                        </m:r>
                      </m:den>
                    </m:f>
                    <m:r>
                      <a:rPr lang="en-US" b="0" i="1" dirty="0" smtClean="0">
                        <a:latin typeface="Cambria Math" panose="02040503050406030204" pitchFamily="18" charset="0"/>
                      </a:rPr>
                      <m:t>=0.71</m:t>
                    </m:r>
                  </m:oMath>
                </a14:m>
                <a:r>
                  <a:rPr lang="en-US" dirty="0"/>
                  <a:t>           </a:t>
                </a:r>
                <a14:m>
                  <m:oMath xmlns:m="http://schemas.openxmlformats.org/officeDocument/2006/math">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2</m:t>
                        </m:r>
                      </m:num>
                      <m:den>
                        <m:r>
                          <a:rPr lang="en-US" b="0" i="1" dirty="0" smtClean="0">
                            <a:latin typeface="Cambria Math" panose="02040503050406030204" pitchFamily="18" charset="0"/>
                          </a:rPr>
                          <m:t>3</m:t>
                        </m:r>
                      </m:den>
                    </m:f>
                    <m:r>
                      <a:rPr lang="en-US" b="0" i="1" dirty="0" smtClean="0">
                        <a:latin typeface="Cambria Math" panose="02040503050406030204" pitchFamily="18" charset="0"/>
                      </a:rPr>
                      <m:t>=0.66 </m:t>
                    </m:r>
                  </m:oMath>
                </a14:m>
                <a:r>
                  <a:rPr lang="en-US" dirty="0"/>
                  <a:t>                     </a:t>
                </a:r>
                <a14:m>
                  <m:oMath xmlns:m="http://schemas.openxmlformats.org/officeDocument/2006/math">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2</m:t>
                        </m:r>
                      </m:num>
                      <m:den>
                        <m:r>
                          <a:rPr lang="en-US" b="0" i="1" dirty="0" smtClean="0">
                            <a:latin typeface="Cambria Math" panose="02040503050406030204" pitchFamily="18" charset="0"/>
                          </a:rPr>
                          <m:t>4.5</m:t>
                        </m:r>
                      </m:den>
                    </m:f>
                    <m:r>
                      <a:rPr lang="en-US" b="0" i="1" dirty="0" smtClean="0">
                        <a:latin typeface="Cambria Math" panose="02040503050406030204" pitchFamily="18" charset="0"/>
                      </a:rPr>
                      <m:t>=0.44</m:t>
                    </m:r>
                  </m:oMath>
                </a14:m>
                <a:r>
                  <a:rPr lang="en-US" dirty="0"/>
                  <a:t>   </a:t>
                </a:r>
              </a:p>
            </p:txBody>
          </p:sp>
        </mc:Choice>
        <mc:Fallback xmlns="">
          <p:sp>
            <p:nvSpPr>
              <p:cNvPr id="22" name="TextBox 21">
                <a:extLst>
                  <a:ext uri="{FF2B5EF4-FFF2-40B4-BE49-F238E27FC236}">
                    <a16:creationId xmlns:a16="http://schemas.microsoft.com/office/drawing/2014/main" id="{E37E4B27-D920-43B7-AF8C-7D1F308A3DCA}"/>
                  </a:ext>
                </a:extLst>
              </p:cNvPr>
              <p:cNvSpPr txBox="1">
                <a:spLocks noRot="1" noChangeAspect="1" noMove="1" noResize="1" noEditPoints="1" noAdjustHandles="1" noChangeArrowheads="1" noChangeShapeType="1" noTextEdit="1"/>
              </p:cNvSpPr>
              <p:nvPr/>
            </p:nvSpPr>
            <p:spPr>
              <a:xfrm>
                <a:off x="2621635" y="5650161"/>
                <a:ext cx="8073735" cy="489686"/>
              </a:xfrm>
              <a:prstGeom prst="rect">
                <a:avLst/>
              </a:prstGeom>
              <a:blipFill>
                <a:blip r:embed="rId9"/>
                <a:stretch>
                  <a:fillRect b="-1250"/>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ADE24C6E-2B72-4606-84D9-B07069D9C9C2}"/>
              </a:ext>
            </a:extLst>
          </p:cNvPr>
          <p:cNvPicPr>
            <a:picLocks noChangeAspect="1"/>
          </p:cNvPicPr>
          <p:nvPr/>
        </p:nvPicPr>
        <p:blipFill>
          <a:blip r:embed="rId10"/>
          <a:stretch>
            <a:fillRect/>
          </a:stretch>
        </p:blipFill>
        <p:spPr>
          <a:xfrm>
            <a:off x="2695817" y="1191610"/>
            <a:ext cx="5630241" cy="2501447"/>
          </a:xfrm>
          <a:prstGeom prst="rect">
            <a:avLst/>
          </a:prstGeom>
        </p:spPr>
      </p:pic>
      <p:pic>
        <p:nvPicPr>
          <p:cNvPr id="27" name="Graphic 26" descr="Woman wearing a cardigan">
            <a:extLst>
              <a:ext uri="{FF2B5EF4-FFF2-40B4-BE49-F238E27FC236}">
                <a16:creationId xmlns:a16="http://schemas.microsoft.com/office/drawing/2014/main" id="{24C36CBB-DAF4-4EDD-9E9E-B1C12CE8538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57261" y="5127631"/>
            <a:ext cx="317948" cy="443125"/>
          </a:xfrm>
          <a:prstGeom prst="rect">
            <a:avLst/>
          </a:prstGeom>
        </p:spPr>
      </p:pic>
      <p:pic>
        <p:nvPicPr>
          <p:cNvPr id="28" name="Picture 27">
            <a:extLst>
              <a:ext uri="{FF2B5EF4-FFF2-40B4-BE49-F238E27FC236}">
                <a16:creationId xmlns:a16="http://schemas.microsoft.com/office/drawing/2014/main" id="{592117BA-6149-47D3-9000-75C26529C651}"/>
              </a:ext>
            </a:extLst>
          </p:cNvPr>
          <p:cNvPicPr>
            <a:picLocks noChangeAspect="1"/>
          </p:cNvPicPr>
          <p:nvPr/>
        </p:nvPicPr>
        <p:blipFill>
          <a:blip r:embed="rId5"/>
          <a:stretch>
            <a:fillRect/>
          </a:stretch>
        </p:blipFill>
        <p:spPr>
          <a:xfrm>
            <a:off x="4638789" y="5093117"/>
            <a:ext cx="478589" cy="492840"/>
          </a:xfrm>
          <a:prstGeom prst="rect">
            <a:avLst/>
          </a:prstGeom>
        </p:spPr>
      </p:pic>
      <p:pic>
        <p:nvPicPr>
          <p:cNvPr id="29" name="Graphic 28" descr="Man in business attire">
            <a:extLst>
              <a:ext uri="{FF2B5EF4-FFF2-40B4-BE49-F238E27FC236}">
                <a16:creationId xmlns:a16="http://schemas.microsoft.com/office/drawing/2014/main" id="{939F5A8F-D0C5-4CA2-A91B-DE91727B14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01032" y="5108272"/>
            <a:ext cx="386882" cy="522433"/>
          </a:xfrm>
          <a:prstGeom prst="rect">
            <a:avLst/>
          </a:prstGeom>
        </p:spPr>
      </p:pic>
      <p:pic>
        <p:nvPicPr>
          <p:cNvPr id="30" name="Picture 29">
            <a:extLst>
              <a:ext uri="{FF2B5EF4-FFF2-40B4-BE49-F238E27FC236}">
                <a16:creationId xmlns:a16="http://schemas.microsoft.com/office/drawing/2014/main" id="{50DE26A4-4CA4-4B2D-94F3-BCEC9C91357C}"/>
              </a:ext>
            </a:extLst>
          </p:cNvPr>
          <p:cNvPicPr>
            <a:picLocks noChangeAspect="1"/>
          </p:cNvPicPr>
          <p:nvPr/>
        </p:nvPicPr>
        <p:blipFill>
          <a:blip r:embed="rId5"/>
          <a:stretch>
            <a:fillRect/>
          </a:stretch>
        </p:blipFill>
        <p:spPr>
          <a:xfrm>
            <a:off x="6167187" y="5130144"/>
            <a:ext cx="478589" cy="492840"/>
          </a:xfrm>
          <a:prstGeom prst="rect">
            <a:avLst/>
          </a:prstGeom>
        </p:spPr>
      </p:pic>
      <p:pic>
        <p:nvPicPr>
          <p:cNvPr id="31" name="Graphic 30" descr="Woman wearing a cardigan">
            <a:extLst>
              <a:ext uri="{FF2B5EF4-FFF2-40B4-BE49-F238E27FC236}">
                <a16:creationId xmlns:a16="http://schemas.microsoft.com/office/drawing/2014/main" id="{A1CC93E8-F4B7-4618-B12B-605CDFC927E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118174" y="5137942"/>
            <a:ext cx="317948" cy="443125"/>
          </a:xfrm>
          <a:prstGeom prst="rect">
            <a:avLst/>
          </a:prstGeom>
        </p:spPr>
      </p:pic>
      <p:pic>
        <p:nvPicPr>
          <p:cNvPr id="32" name="Picture 2">
            <a:extLst>
              <a:ext uri="{FF2B5EF4-FFF2-40B4-BE49-F238E27FC236}">
                <a16:creationId xmlns:a16="http://schemas.microsoft.com/office/drawing/2014/main" id="{A0F06E06-E082-42E5-B818-A2CFA34D57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91494" y="5187793"/>
            <a:ext cx="434051" cy="420954"/>
          </a:xfrm>
          <a:prstGeom prst="rect">
            <a:avLst/>
          </a:prstGeom>
          <a:noFill/>
          <a:extLst>
            <a:ext uri="{909E8E84-426E-40DD-AFC4-6F175D3DCCD1}">
              <a14:hiddenFill xmlns:a14="http://schemas.microsoft.com/office/drawing/2010/main">
                <a:solidFill>
                  <a:srgbClr val="FFFFFF"/>
                </a:solidFill>
              </a14:hiddenFill>
            </a:ext>
          </a:extLst>
        </p:spPr>
      </p:pic>
      <p:pic>
        <p:nvPicPr>
          <p:cNvPr id="33" name="Graphic 32" descr="Woman wearing a cardigan">
            <a:extLst>
              <a:ext uri="{FF2B5EF4-FFF2-40B4-BE49-F238E27FC236}">
                <a16:creationId xmlns:a16="http://schemas.microsoft.com/office/drawing/2014/main" id="{F21EF2A0-66DD-410E-85E6-BE3FCE9E60B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143824" y="5137941"/>
            <a:ext cx="317948" cy="443125"/>
          </a:xfrm>
          <a:prstGeom prst="rect">
            <a:avLst/>
          </a:prstGeom>
        </p:spPr>
      </p:pic>
      <p:pic>
        <p:nvPicPr>
          <p:cNvPr id="34" name="Picture 33">
            <a:extLst>
              <a:ext uri="{FF2B5EF4-FFF2-40B4-BE49-F238E27FC236}">
                <a16:creationId xmlns:a16="http://schemas.microsoft.com/office/drawing/2014/main" id="{66E752E2-4310-4A7D-8154-5A1839F1F086}"/>
              </a:ext>
            </a:extLst>
          </p:cNvPr>
          <p:cNvPicPr>
            <a:picLocks noChangeAspect="1"/>
          </p:cNvPicPr>
          <p:nvPr/>
        </p:nvPicPr>
        <p:blipFill>
          <a:blip r:embed="rId6"/>
          <a:stretch>
            <a:fillRect/>
          </a:stretch>
        </p:blipFill>
        <p:spPr>
          <a:xfrm>
            <a:off x="9618507" y="5259884"/>
            <a:ext cx="524669" cy="310686"/>
          </a:xfrm>
          <a:prstGeom prst="rect">
            <a:avLst/>
          </a:prstGeom>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D22D29A-73C2-4875-B7DA-FC68D636C9B4}"/>
                  </a:ext>
                </a:extLst>
              </p:cNvPr>
              <p:cNvSpPr txBox="1"/>
              <p:nvPr/>
            </p:nvSpPr>
            <p:spPr>
              <a:xfrm>
                <a:off x="3284186" y="1607113"/>
                <a:ext cx="42934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𝑣</m:t>
                      </m:r>
                    </m:oMath>
                  </m:oMathPara>
                </a14:m>
                <a:endParaRPr lang="en-US" sz="2400" dirty="0"/>
              </a:p>
            </p:txBody>
          </p:sp>
        </mc:Choice>
        <mc:Fallback xmlns="">
          <p:sp>
            <p:nvSpPr>
              <p:cNvPr id="35" name="TextBox 34">
                <a:extLst>
                  <a:ext uri="{FF2B5EF4-FFF2-40B4-BE49-F238E27FC236}">
                    <a16:creationId xmlns:a16="http://schemas.microsoft.com/office/drawing/2014/main" id="{8D22D29A-73C2-4875-B7DA-FC68D636C9B4}"/>
                  </a:ext>
                </a:extLst>
              </p:cNvPr>
              <p:cNvSpPr txBox="1">
                <a:spLocks noRot="1" noChangeAspect="1" noMove="1" noResize="1" noEditPoints="1" noAdjustHandles="1" noChangeArrowheads="1" noChangeShapeType="1" noTextEdit="1"/>
              </p:cNvSpPr>
              <p:nvPr/>
            </p:nvSpPr>
            <p:spPr>
              <a:xfrm>
                <a:off x="3284186" y="1607113"/>
                <a:ext cx="429348" cy="461665"/>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87256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24A38-6608-4EE9-8ACC-D549FF2AE42B}"/>
              </a:ext>
            </a:extLst>
          </p:cNvPr>
          <p:cNvSpPr>
            <a:spLocks noGrp="1"/>
          </p:cNvSpPr>
          <p:nvPr>
            <p:ph type="title"/>
          </p:nvPr>
        </p:nvSpPr>
        <p:spPr/>
        <p:txBody>
          <a:bodyPr>
            <a:normAutofit fontScale="90000"/>
          </a:bodyPr>
          <a:lstStyle/>
          <a:p>
            <a:r>
              <a:rPr lang="en-US" dirty="0"/>
              <a:t>Constrained recommendations as fair assignments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0DD3D5-8F43-408C-9D54-0C4FAC0C3E4E}"/>
                  </a:ext>
                </a:extLst>
              </p:cNvPr>
              <p:cNvSpPr>
                <a:spLocks noGrp="1"/>
              </p:cNvSpPr>
              <p:nvPr>
                <p:ph idx="1"/>
              </p:nvPr>
            </p:nvSpPr>
            <p:spPr/>
            <p:txBody>
              <a:bodyPr/>
              <a:lstStyle/>
              <a:p>
                <a:r>
                  <a:rPr lang="en-US" dirty="0"/>
                  <a:t>Fair division literature – allocate items subject to fairness notion</a:t>
                </a:r>
              </a:p>
              <a:p>
                <a:pPr lvl="1"/>
                <a:r>
                  <a:rPr lang="en-US" dirty="0"/>
                  <a:t>Envy-free allocations satisfy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e>
                    </m:d>
                  </m:oMath>
                </a14:m>
                <a:r>
                  <a:rPr lang="en-US" dirty="0"/>
                  <a:t> for all buyers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a14:m>
                <a:endParaRPr lang="en-US" dirty="0"/>
              </a:p>
              <a:p>
                <a:pPr lvl="1"/>
                <a:r>
                  <a:rPr lang="en-US" dirty="0"/>
                  <a:t>Envy-free up to 1 good: for all buyers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oMath>
                </a14:m>
                <a:r>
                  <a:rPr lang="en-US" dirty="0"/>
                  <a:t> so that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𝑢</m:t>
                        </m:r>
                      </m:e>
                      <m:sub>
                        <m:r>
                          <a:rPr lang="en-US" i="1">
                            <a:latin typeface="Cambria Math" panose="02040503050406030204" pitchFamily="18" charset="0"/>
                          </a:rPr>
                          <m:t>𝑏</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𝑏</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𝑢</m:t>
                        </m:r>
                      </m:e>
                      <m:sub>
                        <m:r>
                          <a:rPr lang="en-US" i="1">
                            <a:latin typeface="Cambria Math" panose="02040503050406030204" pitchFamily="18" charset="0"/>
                          </a:rPr>
                          <m:t>𝑏</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𝑖</m:t>
                        </m:r>
                      </m:e>
                    </m:d>
                  </m:oMath>
                </a14:m>
                <a:endParaRPr lang="en-US" dirty="0"/>
              </a:p>
              <a:p>
                <a:pPr lvl="1"/>
                <a:r>
                  <a:rPr lang="en-US" dirty="0"/>
                  <a:t>Swap-envy-free up to 1 swap: for all buyers </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𝑐</m:t>
                    </m:r>
                  </m:oMath>
                </a14:m>
                <a:r>
                  <a:rPr lang="en-US" dirty="0"/>
                  <a:t>, either </a:t>
                </a:r>
                <a14:m>
                  <m:oMath xmlns:m="http://schemas.openxmlformats.org/officeDocument/2006/math">
                    <m:r>
                      <a:rPr lang="en-US" b="0" i="1" smtClean="0">
                        <a:latin typeface="Cambria Math" panose="02040503050406030204" pitchFamily="18" charset="0"/>
                      </a:rPr>
                      <m:t>𝑏</m:t>
                    </m:r>
                  </m:oMath>
                </a14:m>
                <a:r>
                  <a:rPr lang="en-US" dirty="0"/>
                  <a:t> does not envy </a:t>
                </a:r>
                <a14:m>
                  <m:oMath xmlns:m="http://schemas.openxmlformats.org/officeDocument/2006/math">
                    <m:r>
                      <a:rPr lang="en-US" b="0" i="1" smtClean="0">
                        <a:latin typeface="Cambria Math" panose="02040503050406030204" pitchFamily="18" charset="0"/>
                      </a:rPr>
                      <m:t>𝑐</m:t>
                    </m:r>
                    <m:r>
                      <a:rPr lang="en-US" b="0" i="0" smtClean="0">
                        <a:latin typeface="Cambria Math" panose="02040503050406030204" pitchFamily="18" charset="0"/>
                      </a:rPr>
                      <m:t> </m:t>
                    </m:r>
                  </m:oMath>
                </a14:m>
                <a:r>
                  <a:rPr lang="en-US" dirty="0"/>
                  <a:t>or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r>
                      <a:rPr lang="en-US" b="0" i="1" smtClean="0">
                        <a:latin typeface="Cambria Math" panose="02040503050406030204" pitchFamily="18" charset="0"/>
                      </a:rPr>
                      <m:t>, </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oMath>
                </a14:m>
                <a:r>
                  <a:rPr lang="en-US" dirty="0"/>
                  <a:t> so that</a:t>
                </a:r>
              </a:p>
              <a:p>
                <a:pPr marL="457200" lvl="1" indent="0" algn="ctr">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𝑖</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oMath>
                </a14:m>
                <a:r>
                  <a:rPr lang="en-US" dirty="0"/>
                  <a:t> </a:t>
                </a:r>
              </a:p>
              <a:p>
                <a:pPr lvl="1"/>
                <a:endParaRPr lang="en-US" dirty="0"/>
              </a:p>
              <a:p>
                <a:pPr lvl="8"/>
                <a:endParaRPr lang="en-US" dirty="0"/>
              </a:p>
              <a:p>
                <a:pPr marL="3657600" lvl="8" indent="0">
                  <a:buNone/>
                </a:pPr>
                <a:r>
                  <a:rPr lang="en-US" sz="2400" dirty="0"/>
                  <a:t>Not EF1,      has value 4.5 for other bundle, 1.5 for own</a:t>
                </a:r>
              </a:p>
              <a:p>
                <a:pPr marL="3657600" lvl="8" indent="0">
                  <a:buNone/>
                </a:pPr>
                <a:r>
                  <a:rPr lang="en-US" sz="2400" dirty="0"/>
                  <a:t>SEF1, after exchanging          ,      : own bundle 3.5 vs 2.5</a:t>
                </a:r>
              </a:p>
            </p:txBody>
          </p:sp>
        </mc:Choice>
        <mc:Fallback xmlns="">
          <p:sp>
            <p:nvSpPr>
              <p:cNvPr id="3" name="Content Placeholder 2">
                <a:extLst>
                  <a:ext uri="{FF2B5EF4-FFF2-40B4-BE49-F238E27FC236}">
                    <a16:creationId xmlns:a16="http://schemas.microsoft.com/office/drawing/2014/main" id="{E70DD3D5-8F43-408C-9D54-0C4FAC0C3E4E}"/>
                  </a:ext>
                </a:extLst>
              </p:cNvPr>
              <p:cNvSpPr>
                <a:spLocks noGrp="1" noRot="1" noChangeAspect="1" noMove="1" noResize="1" noEditPoints="1" noAdjustHandles="1" noChangeArrowheads="1" noChangeShapeType="1" noTextEdit="1"/>
              </p:cNvSpPr>
              <p:nvPr>
                <p:ph idx="1"/>
              </p:nvPr>
            </p:nvSpPr>
            <p:spPr>
              <a:blipFill>
                <a:blip r:embed="rId3"/>
                <a:stretch>
                  <a:fillRect l="-1015" t="-211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45A2B99-E215-417A-907C-F8FBA20F8847}"/>
              </a:ext>
            </a:extLst>
          </p:cNvPr>
          <p:cNvSpPr>
            <a:spLocks noGrp="1"/>
          </p:cNvSpPr>
          <p:nvPr>
            <p:ph type="sldNum" sz="quarter" idx="12"/>
          </p:nvPr>
        </p:nvSpPr>
        <p:spPr/>
        <p:txBody>
          <a:bodyPr/>
          <a:lstStyle/>
          <a:p>
            <a:fld id="{0C15891D-5D85-41F7-8804-0265A87BC9DB}" type="slidenum">
              <a:rPr lang="en-US" smtClean="0"/>
              <a:t>12</a:t>
            </a:fld>
            <a:endParaRPr lang="en-US" dirty="0"/>
          </a:p>
        </p:txBody>
      </p:sp>
      <p:pic>
        <p:nvPicPr>
          <p:cNvPr id="5" name="Picture 4">
            <a:extLst>
              <a:ext uri="{FF2B5EF4-FFF2-40B4-BE49-F238E27FC236}">
                <a16:creationId xmlns:a16="http://schemas.microsoft.com/office/drawing/2014/main" id="{3A88ACAB-A445-4019-9986-0829CD04F76F}"/>
              </a:ext>
            </a:extLst>
          </p:cNvPr>
          <p:cNvPicPr>
            <a:picLocks noChangeAspect="1"/>
          </p:cNvPicPr>
          <p:nvPr/>
        </p:nvPicPr>
        <p:blipFill rotWithShape="1">
          <a:blip r:embed="rId4"/>
          <a:srcRect l="8056"/>
          <a:stretch/>
        </p:blipFill>
        <p:spPr>
          <a:xfrm>
            <a:off x="704850" y="3735548"/>
            <a:ext cx="3695857" cy="1785907"/>
          </a:xfrm>
          <a:prstGeom prst="rect">
            <a:avLst/>
          </a:prstGeom>
        </p:spPr>
      </p:pic>
      <p:sp>
        <p:nvSpPr>
          <p:cNvPr id="6" name="Rectangle: Rounded Corners 5">
            <a:extLst>
              <a:ext uri="{FF2B5EF4-FFF2-40B4-BE49-F238E27FC236}">
                <a16:creationId xmlns:a16="http://schemas.microsoft.com/office/drawing/2014/main" id="{B9F49F6B-ECBF-4985-BA19-72FF88A2626C}"/>
              </a:ext>
            </a:extLst>
          </p:cNvPr>
          <p:cNvSpPr/>
          <p:nvPr/>
        </p:nvSpPr>
        <p:spPr>
          <a:xfrm>
            <a:off x="1466850" y="4572000"/>
            <a:ext cx="1257300" cy="35242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ADF3CD5B-B2F3-4B5C-83D0-79B9101D5A26}"/>
              </a:ext>
            </a:extLst>
          </p:cNvPr>
          <p:cNvSpPr/>
          <p:nvPr/>
        </p:nvSpPr>
        <p:spPr>
          <a:xfrm>
            <a:off x="2995617" y="5062035"/>
            <a:ext cx="1257300" cy="35242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EF67000-7DD5-42EF-A398-2E009D168779}"/>
                  </a:ext>
                </a:extLst>
              </p:cNvPr>
              <p:cNvSpPr txBox="1"/>
              <p:nvPr/>
            </p:nvSpPr>
            <p:spPr>
              <a:xfrm>
                <a:off x="619125" y="3988143"/>
                <a:ext cx="7802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EEF67000-7DD5-42EF-A398-2E009D168779}"/>
                  </a:ext>
                </a:extLst>
              </p:cNvPr>
              <p:cNvSpPr txBox="1">
                <a:spLocks noRot="1" noChangeAspect="1" noMove="1" noResize="1" noEditPoints="1" noAdjustHandles="1" noChangeArrowheads="1" noChangeShapeType="1" noTextEdit="1"/>
              </p:cNvSpPr>
              <p:nvPr/>
            </p:nvSpPr>
            <p:spPr>
              <a:xfrm>
                <a:off x="619125" y="3988143"/>
                <a:ext cx="780278" cy="369332"/>
              </a:xfrm>
              <a:prstGeom prst="rect">
                <a:avLst/>
              </a:prstGeom>
              <a:blipFill>
                <a:blip r:embed="rId5"/>
                <a:stretch>
                  <a:fillRect/>
                </a:stretch>
              </a:blipFill>
            </p:spPr>
            <p:txBody>
              <a:bodyPr/>
              <a:lstStyle/>
              <a:p>
                <a:r>
                  <a:rPr lang="en-US">
                    <a:noFill/>
                  </a:rPr>
                  <a:t> </a:t>
                </a:r>
              </a:p>
            </p:txBody>
          </p:sp>
        </mc:Fallback>
      </mc:AlternateContent>
      <p:pic>
        <p:nvPicPr>
          <p:cNvPr id="9" name="Graphic 8" descr="Woman wearing a cardigan">
            <a:extLst>
              <a:ext uri="{FF2B5EF4-FFF2-40B4-BE49-F238E27FC236}">
                <a16:creationId xmlns:a16="http://schemas.microsoft.com/office/drawing/2014/main" id="{D1F8C146-C819-4C43-A51C-A513C66808E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76511" y="4237731"/>
            <a:ext cx="317948" cy="443125"/>
          </a:xfrm>
          <a:prstGeom prst="rect">
            <a:avLst/>
          </a:prstGeom>
        </p:spPr>
      </p:pic>
      <p:pic>
        <p:nvPicPr>
          <p:cNvPr id="10" name="Picture 9">
            <a:extLst>
              <a:ext uri="{FF2B5EF4-FFF2-40B4-BE49-F238E27FC236}">
                <a16:creationId xmlns:a16="http://schemas.microsoft.com/office/drawing/2014/main" id="{DFB2EB83-70B1-433C-B00F-312822A25EE5}"/>
              </a:ext>
            </a:extLst>
          </p:cNvPr>
          <p:cNvPicPr>
            <a:picLocks noChangeAspect="1"/>
          </p:cNvPicPr>
          <p:nvPr/>
        </p:nvPicPr>
        <p:blipFill>
          <a:blip r:embed="rId8"/>
          <a:stretch>
            <a:fillRect/>
          </a:stretch>
        </p:blipFill>
        <p:spPr>
          <a:xfrm>
            <a:off x="8159031" y="4628353"/>
            <a:ext cx="432230" cy="445101"/>
          </a:xfrm>
          <a:prstGeom prst="rect">
            <a:avLst/>
          </a:prstGeom>
        </p:spPr>
      </p:pic>
      <p:pic>
        <p:nvPicPr>
          <p:cNvPr id="11" name="Picture 10">
            <a:extLst>
              <a:ext uri="{FF2B5EF4-FFF2-40B4-BE49-F238E27FC236}">
                <a16:creationId xmlns:a16="http://schemas.microsoft.com/office/drawing/2014/main" id="{CFEB568C-F967-4B1A-ACE1-AAB3C12E0A35}"/>
              </a:ext>
            </a:extLst>
          </p:cNvPr>
          <p:cNvPicPr>
            <a:picLocks noChangeAspect="1"/>
          </p:cNvPicPr>
          <p:nvPr/>
        </p:nvPicPr>
        <p:blipFill>
          <a:blip r:embed="rId9"/>
          <a:stretch>
            <a:fillRect/>
          </a:stretch>
        </p:blipFill>
        <p:spPr>
          <a:xfrm>
            <a:off x="7466659" y="4736438"/>
            <a:ext cx="533626" cy="315990"/>
          </a:xfrm>
          <a:prstGeom prst="rect">
            <a:avLst/>
          </a:prstGeom>
        </p:spPr>
      </p:pic>
      <p:sp>
        <p:nvSpPr>
          <p:cNvPr id="14" name="Rectangle 13">
            <a:extLst>
              <a:ext uri="{FF2B5EF4-FFF2-40B4-BE49-F238E27FC236}">
                <a16:creationId xmlns:a16="http://schemas.microsoft.com/office/drawing/2014/main" id="{A642F129-CF3D-4CAF-AE97-A2D8DC01AAFD}"/>
              </a:ext>
            </a:extLst>
          </p:cNvPr>
          <p:cNvSpPr/>
          <p:nvPr/>
        </p:nvSpPr>
        <p:spPr>
          <a:xfrm>
            <a:off x="3886200" y="5108293"/>
            <a:ext cx="323850" cy="246127"/>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8E374D7-DF01-494A-A526-D989E51CE6E1}"/>
              </a:ext>
            </a:extLst>
          </p:cNvPr>
          <p:cNvSpPr/>
          <p:nvPr/>
        </p:nvSpPr>
        <p:spPr>
          <a:xfrm>
            <a:off x="2324100" y="5099875"/>
            <a:ext cx="323850" cy="246127"/>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E54F8F0-0C60-4F8D-BFA7-F600D7E177F5}"/>
              </a:ext>
            </a:extLst>
          </p:cNvPr>
          <p:cNvSpPr/>
          <p:nvPr/>
        </p:nvSpPr>
        <p:spPr>
          <a:xfrm>
            <a:off x="3105149" y="4628501"/>
            <a:ext cx="323850" cy="246127"/>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DA36E5E-FDE0-40C8-8DD4-AF49F65DEE6C}"/>
              </a:ext>
            </a:extLst>
          </p:cNvPr>
          <p:cNvSpPr/>
          <p:nvPr/>
        </p:nvSpPr>
        <p:spPr>
          <a:xfrm>
            <a:off x="1537088" y="4613544"/>
            <a:ext cx="323850" cy="246127"/>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9689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14" grpId="0" animBg="1"/>
      <p:bldP spid="15" grpId="0" animBg="1"/>
      <p:bldP spid="16" grpId="0" animBg="1"/>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24A38-6608-4EE9-8ACC-D549FF2AE42B}"/>
              </a:ext>
            </a:extLst>
          </p:cNvPr>
          <p:cNvSpPr>
            <a:spLocks noGrp="1"/>
          </p:cNvSpPr>
          <p:nvPr>
            <p:ph type="title"/>
          </p:nvPr>
        </p:nvSpPr>
        <p:spPr/>
        <p:txBody>
          <a:bodyPr>
            <a:normAutofit fontScale="90000"/>
          </a:bodyPr>
          <a:lstStyle/>
          <a:p>
            <a:r>
              <a:rPr lang="en-US" dirty="0"/>
              <a:t>Constrained recommendations as fair assignments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0DD3D5-8F43-408C-9D54-0C4FAC0C3E4E}"/>
                  </a:ext>
                </a:extLst>
              </p:cNvPr>
              <p:cNvSpPr>
                <a:spLocks noGrp="1"/>
              </p:cNvSpPr>
              <p:nvPr>
                <p:ph idx="1"/>
              </p:nvPr>
            </p:nvSpPr>
            <p:spPr/>
            <p:txBody>
              <a:bodyPr/>
              <a:lstStyle/>
              <a:p>
                <a:r>
                  <a:rPr lang="en-US" dirty="0"/>
                  <a:t>Fair division literature – allocate items subject to fairness notion</a:t>
                </a:r>
              </a:p>
              <a:p>
                <a:pPr lvl="1"/>
                <a:r>
                  <a:rPr lang="en-US" dirty="0"/>
                  <a:t>Envy-free allocations satisfy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e>
                    </m:d>
                  </m:oMath>
                </a14:m>
                <a:r>
                  <a:rPr lang="en-US" dirty="0"/>
                  <a:t> for all buyers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a14:m>
                <a:endParaRPr lang="en-US" dirty="0"/>
              </a:p>
              <a:p>
                <a:pPr lvl="1"/>
                <a:r>
                  <a:rPr lang="en-US" dirty="0"/>
                  <a:t>Envy-free up to 1 good: for all buyers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oMath>
                </a14:m>
                <a:r>
                  <a:rPr lang="en-US" dirty="0"/>
                  <a:t> so that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𝑢</m:t>
                        </m:r>
                      </m:e>
                      <m:sub>
                        <m:r>
                          <a:rPr lang="en-US" i="1">
                            <a:latin typeface="Cambria Math" panose="02040503050406030204" pitchFamily="18" charset="0"/>
                          </a:rPr>
                          <m:t>𝑏</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𝑏</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𝑢</m:t>
                        </m:r>
                      </m:e>
                      <m:sub>
                        <m:r>
                          <a:rPr lang="en-US" i="1">
                            <a:latin typeface="Cambria Math" panose="02040503050406030204" pitchFamily="18" charset="0"/>
                          </a:rPr>
                          <m:t>𝑏</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𝑖</m:t>
                        </m:r>
                      </m:e>
                    </m:d>
                  </m:oMath>
                </a14:m>
                <a:endParaRPr lang="en-US" dirty="0"/>
              </a:p>
              <a:p>
                <a:pPr lvl="1"/>
                <a:r>
                  <a:rPr lang="en-US" dirty="0"/>
                  <a:t>Swap-envy-free up to 1 swap: for all buyers </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𝑐</m:t>
                    </m:r>
                  </m:oMath>
                </a14:m>
                <a:r>
                  <a:rPr lang="en-US" dirty="0"/>
                  <a:t>, either </a:t>
                </a:r>
                <a14:m>
                  <m:oMath xmlns:m="http://schemas.openxmlformats.org/officeDocument/2006/math">
                    <m:r>
                      <a:rPr lang="en-US" i="1">
                        <a:latin typeface="Cambria Math" panose="02040503050406030204" pitchFamily="18" charset="0"/>
                      </a:rPr>
                      <m:t>𝑏</m:t>
                    </m:r>
                  </m:oMath>
                </a14:m>
                <a:r>
                  <a:rPr lang="en-US" dirty="0"/>
                  <a:t> does not envy </a:t>
                </a:r>
                <a14:m>
                  <m:oMath xmlns:m="http://schemas.openxmlformats.org/officeDocument/2006/math">
                    <m:r>
                      <a:rPr lang="en-US" i="1">
                        <a:latin typeface="Cambria Math" panose="02040503050406030204" pitchFamily="18" charset="0"/>
                      </a:rPr>
                      <m:t>𝑐</m:t>
                    </m:r>
                    <m:r>
                      <a:rPr lang="en-US">
                        <a:latin typeface="Cambria Math" panose="02040503050406030204" pitchFamily="18" charset="0"/>
                      </a:rPr>
                      <m:t> </m:t>
                    </m:r>
                  </m:oMath>
                </a14:m>
                <a:r>
                  <a:rPr lang="en-US" dirty="0"/>
                  <a:t>or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r>
                      <a:rPr lang="en-US" i="1">
                        <a:latin typeface="Cambria Math" panose="02040503050406030204" pitchFamily="18" charset="0"/>
                      </a:rPr>
                      <m:t>, </m:t>
                    </m:r>
                    <m:r>
                      <a:rPr lang="en-US" i="1">
                        <a:latin typeface="Cambria Math" panose="02040503050406030204" pitchFamily="18" charset="0"/>
                      </a:rPr>
                      <m:t>𝑗</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𝑏</m:t>
                        </m:r>
                      </m:sub>
                    </m:sSub>
                  </m:oMath>
                </a14:m>
                <a:r>
                  <a:rPr lang="en-US" dirty="0"/>
                  <a:t> so that </a:t>
                </a:r>
                <a14:m>
                  <m:oMath xmlns:m="http://schemas.openxmlformats.org/officeDocument/2006/math">
                    <m:r>
                      <a:rPr lang="en-US" i="1" smtClean="0">
                        <a:latin typeface="Cambria Math" panose="02040503050406030204" pitchFamily="18" charset="0"/>
                      </a:rPr>
                      <m:t> </m:t>
                    </m:r>
                  </m:oMath>
                </a14:m>
                <a:endParaRPr lang="en-US" dirty="0"/>
              </a:p>
              <a:p>
                <a:pPr marL="457200" lvl="1" indent="0" algn="ctr">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𝑖</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oMath>
                </a14:m>
                <a:r>
                  <a:rPr lang="en-US" dirty="0"/>
                  <a:t> </a:t>
                </a:r>
              </a:p>
              <a:p>
                <a:endParaRPr lang="en-US" dirty="0"/>
              </a:p>
              <a:p>
                <a:r>
                  <a:rPr lang="en-US" dirty="0"/>
                  <a:t>Items don’t typically have preferences</a:t>
                </a:r>
              </a:p>
              <a:p>
                <a:pPr lvl="1"/>
                <a:r>
                  <a:rPr lang="en-US" dirty="0"/>
                  <a:t>Double sided preferences, double EF up to 1 match 		        [Freeman+’21]</a:t>
                </a:r>
              </a:p>
              <a:p>
                <a:pPr lvl="1"/>
                <a:r>
                  <a:rPr lang="en-US" dirty="0"/>
                  <a:t>Fair team formation with cardinality constraint, SEF1		         [Igarashi+’22]</a:t>
                </a:r>
              </a:p>
              <a:p>
                <a:pPr lvl="2"/>
                <a:r>
                  <a:rPr lang="en-US" dirty="0"/>
                  <a:t>Individual and swap stability</a:t>
                </a:r>
              </a:p>
            </p:txBody>
          </p:sp>
        </mc:Choice>
        <mc:Fallback xmlns="">
          <p:sp>
            <p:nvSpPr>
              <p:cNvPr id="3" name="Content Placeholder 2">
                <a:extLst>
                  <a:ext uri="{FF2B5EF4-FFF2-40B4-BE49-F238E27FC236}">
                    <a16:creationId xmlns:a16="http://schemas.microsoft.com/office/drawing/2014/main" id="{E70DD3D5-8F43-408C-9D54-0C4FAC0C3E4E}"/>
                  </a:ext>
                </a:extLst>
              </p:cNvPr>
              <p:cNvSpPr>
                <a:spLocks noGrp="1" noRot="1" noChangeAspect="1" noMove="1" noResize="1" noEditPoints="1" noAdjustHandles="1" noChangeArrowheads="1" noChangeShapeType="1" noTextEdit="1"/>
              </p:cNvSpPr>
              <p:nvPr>
                <p:ph idx="1"/>
              </p:nvPr>
            </p:nvSpPr>
            <p:spPr>
              <a:blipFill>
                <a:blip r:embed="rId3"/>
                <a:stretch>
                  <a:fillRect l="-1015" t="-2112" r="-39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45A2B99-E215-417A-907C-F8FBA20F8847}"/>
              </a:ext>
            </a:extLst>
          </p:cNvPr>
          <p:cNvSpPr>
            <a:spLocks noGrp="1"/>
          </p:cNvSpPr>
          <p:nvPr>
            <p:ph type="sldNum" sz="quarter" idx="12"/>
          </p:nvPr>
        </p:nvSpPr>
        <p:spPr/>
        <p:txBody>
          <a:bodyPr/>
          <a:lstStyle/>
          <a:p>
            <a:fld id="{0C15891D-5D85-41F7-8804-0265A87BC9DB}" type="slidenum">
              <a:rPr lang="en-US" smtClean="0"/>
              <a:t>13</a:t>
            </a:fld>
            <a:endParaRPr lang="en-US" dirty="0"/>
          </a:p>
        </p:txBody>
      </p:sp>
    </p:spTree>
    <p:extLst>
      <p:ext uri="{BB962C8B-B14F-4D97-AF65-F5344CB8AC3E}">
        <p14:creationId xmlns:p14="http://schemas.microsoft.com/office/powerpoint/2010/main" val="233634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2A225-F850-401F-9700-6C119870E6E9}"/>
              </a:ext>
            </a:extLst>
          </p:cNvPr>
          <p:cNvSpPr>
            <a:spLocks noGrp="1"/>
          </p:cNvSpPr>
          <p:nvPr>
            <p:ph type="title"/>
          </p:nvPr>
        </p:nvSpPr>
        <p:spPr/>
        <p:txBody>
          <a:bodyPr>
            <a:normAutofit/>
          </a:bodyPr>
          <a:lstStyle/>
          <a:p>
            <a:r>
              <a:rPr lang="en-US" dirty="0"/>
              <a:t>Constrained recommendations as matchings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D05FE66-47CD-4FDE-A02B-63E2D2D58C6D}"/>
                  </a:ext>
                </a:extLst>
              </p:cNvPr>
              <p:cNvSpPr>
                <a:spLocks noGrp="1"/>
              </p:cNvSpPr>
              <p:nvPr>
                <p:ph idx="1"/>
              </p:nvPr>
            </p:nvSpPr>
            <p:spPr/>
            <p:txBody>
              <a:bodyPr/>
              <a:lstStyle/>
              <a:p>
                <a:r>
                  <a:rPr lang="en-US" dirty="0"/>
                  <a:t>Stable matchings capture some notion of mutual satisfaction</a:t>
                </a:r>
              </a:p>
              <a:p>
                <a:r>
                  <a:rPr lang="en-US" dirty="0"/>
                  <a:t>Matching </a:t>
                </a:r>
                <a14:m>
                  <m:oMath xmlns:m="http://schemas.openxmlformats.org/officeDocument/2006/math">
                    <m:r>
                      <a:rPr lang="en-US" b="0" i="1" smtClean="0">
                        <a:latin typeface="Cambria Math" panose="02040503050406030204" pitchFamily="18" charset="0"/>
                      </a:rPr>
                      <m:t>𝑀</m:t>
                    </m:r>
                  </m:oMath>
                </a14:m>
                <a:r>
                  <a:rPr lang="en-US" dirty="0"/>
                  <a:t> is stable if, for all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𝑖</m:t>
                        </m:r>
                      </m:e>
                    </m:d>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  </m:t>
                    </m:r>
                    <m:r>
                      <a:rPr lang="en-US" b="0" i="1" smtClean="0">
                        <a:latin typeface="Cambria Math" panose="02040503050406030204" pitchFamily="18" charset="0"/>
                      </a:rPr>
                      <m:t>𝑖</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rPr>
                          <m:t>𝑏</m:t>
                        </m:r>
                      </m:sub>
                    </m:sSub>
                    <m:r>
                      <a:rPr lang="en-US" b="0" i="1" smtClean="0">
                        <a:latin typeface="Cambria Math" panose="02040503050406030204" pitchFamily="18" charset="0"/>
                      </a:rPr>
                      <m:t>𝑀</m:t>
                    </m:r>
                    <m:d>
                      <m:dPr>
                        <m:ctrlPr>
                          <a:rPr lang="en-US" b="0" i="1" smtClean="0">
                            <a:latin typeface="Cambria Math" panose="02040503050406030204" pitchFamily="18" charset="0"/>
                          </a:rPr>
                        </m:ctrlPr>
                      </m:dPr>
                      <m:e>
                        <m:r>
                          <a:rPr lang="en-US" b="0" i="1" smtClean="0">
                            <a:latin typeface="Cambria Math" panose="02040503050406030204" pitchFamily="18" charset="0"/>
                          </a:rPr>
                          <m:t>𝑏</m:t>
                        </m:r>
                      </m:e>
                    </m:d>
                  </m:oMath>
                </a14:m>
                <a:r>
                  <a:rPr lang="en-US" dirty="0"/>
                  <a:t> or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𝑏</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rPr>
                          <m:t>𝑖</m:t>
                        </m:r>
                      </m:sub>
                    </m:sSub>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oMath>
                </a14:m>
                <a:endParaRPr lang="en-US" dirty="0"/>
              </a:p>
              <a:p>
                <a:r>
                  <a:rPr lang="en-US" dirty="0"/>
                  <a:t>For us when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=1</m:t>
                    </m:r>
                  </m:oMath>
                </a14:m>
                <a:r>
                  <a:rPr lang="en-US" dirty="0"/>
                  <a:t>: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𝑖</m:t>
                        </m:r>
                      </m:e>
                    </m:d>
                    <m:r>
                      <a:rPr lang="en-US" b="0" i="1" smtClean="0">
                        <a:latin typeface="Cambria Math" panose="02040503050406030204" pitchFamily="18" charset="0"/>
                      </a:rPr>
                      <m:t>∉</m:t>
                    </m:r>
                    <m:r>
                      <a:rPr lang="en-US" b="0" i="1" smtClean="0">
                        <a:latin typeface="Cambria Math" panose="02040503050406030204" pitchFamily="18" charset="0"/>
                      </a:rPr>
                      <m:t>𝐴</m:t>
                    </m:r>
                  </m:oMath>
                </a14:m>
                <a:r>
                  <a:rPr lang="en-US" dirty="0"/>
                  <a:t> blocks when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oMath>
                </a14:m>
                <a:r>
                  <a:rPr lang="en-US" dirty="0"/>
                  <a:t> and</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𝑏𝑖</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𝑏𝑗</m:t>
                        </m:r>
                      </m:sub>
                    </m:sSub>
                  </m:oMath>
                </a14:m>
                <a:r>
                  <a:rPr lang="en-US" dirty="0"/>
                  <a:t>  					(buyer improves)</a:t>
                </a:r>
              </a:p>
              <a:p>
                <a:pPr lvl="1"/>
                <a:r>
                  <a:rPr lang="en-US" dirty="0"/>
                  <a:t> </a:t>
                </a: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𝑖</m:t>
                            </m:r>
                          </m:e>
                        </m:d>
                      </m:den>
                    </m:f>
                    <m:r>
                      <a:rPr lang="en-US" b="0" i="1" smtClean="0">
                        <a:latin typeface="Cambria Math" panose="02040503050406030204" pitchFamily="18" charset="0"/>
                      </a:rPr>
                      <m:t>&gt;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r>
                          <a:rPr lang="en-US" b="0" i="1" smtClean="0">
                            <a:latin typeface="Cambria Math" panose="02040503050406030204" pitchFamily="18" charset="0"/>
                          </a:rPr>
                          <m:t>)</m:t>
                        </m:r>
                      </m:den>
                    </m:f>
                  </m:oMath>
                </a14:m>
                <a:r>
                  <a:rPr lang="en-US" dirty="0"/>
                  <a:t>  where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𝑖</m:t>
                        </m:r>
                      </m:e>
                    </m:d>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m:t>
                    </m:r>
                  </m:oMath>
                </a14:m>
                <a:r>
                  <a:rPr lang="en-US" dirty="0"/>
                  <a:t>		(seller improves)</a:t>
                </a:r>
              </a:p>
              <a:p>
                <a:pPr lvl="1"/>
                <a:endParaRPr lang="en-US" dirty="0"/>
              </a:p>
              <a:p>
                <a:pPr lvl="8"/>
                <a:endParaRPr lang="en-US" dirty="0"/>
              </a:p>
              <a:p>
                <a:pPr lvl="8"/>
                <a:endParaRPr lang="en-US" dirty="0"/>
              </a:p>
              <a:p>
                <a:pPr marL="3657600" lvl="8" indent="0">
                  <a:buNone/>
                </a:pPr>
                <a:r>
                  <a:rPr lang="en-US" dirty="0"/>
                  <a:t>                                                                          </a:t>
                </a:r>
                <a:r>
                  <a:rPr lang="en-US" sz="2800" dirty="0"/>
                  <a:t>(      ,</a:t>
                </a:r>
                <a:r>
                  <a:rPr lang="en-US" dirty="0"/>
                  <a:t>	          </a:t>
                </a:r>
                <a:r>
                  <a:rPr lang="en-US" sz="2800" dirty="0"/>
                  <a:t>)  blocks</a:t>
                </a:r>
              </a:p>
            </p:txBody>
          </p:sp>
        </mc:Choice>
        <mc:Fallback xmlns="">
          <p:sp>
            <p:nvSpPr>
              <p:cNvPr id="3" name="Content Placeholder 2">
                <a:extLst>
                  <a:ext uri="{FF2B5EF4-FFF2-40B4-BE49-F238E27FC236}">
                    <a16:creationId xmlns:a16="http://schemas.microsoft.com/office/drawing/2014/main" id="{FD05FE66-47CD-4FDE-A02B-63E2D2D58C6D}"/>
                  </a:ext>
                </a:extLst>
              </p:cNvPr>
              <p:cNvSpPr>
                <a:spLocks noGrp="1" noRot="1" noChangeAspect="1" noMove="1" noResize="1" noEditPoints="1" noAdjustHandles="1" noChangeArrowheads="1" noChangeShapeType="1" noTextEdit="1"/>
              </p:cNvSpPr>
              <p:nvPr>
                <p:ph idx="1"/>
              </p:nvPr>
            </p:nvSpPr>
            <p:spPr>
              <a:blipFill>
                <a:blip r:embed="rId3"/>
                <a:stretch>
                  <a:fillRect l="-1015" t="-211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2A4A12AC-8031-4428-8BD9-2602EA4674D8}"/>
              </a:ext>
            </a:extLst>
          </p:cNvPr>
          <p:cNvSpPr>
            <a:spLocks noGrp="1"/>
          </p:cNvSpPr>
          <p:nvPr>
            <p:ph type="sldNum" sz="quarter" idx="12"/>
          </p:nvPr>
        </p:nvSpPr>
        <p:spPr/>
        <p:txBody>
          <a:bodyPr/>
          <a:lstStyle/>
          <a:p>
            <a:fld id="{0C15891D-5D85-41F7-8804-0265A87BC9DB}" type="slidenum">
              <a:rPr lang="en-US" smtClean="0"/>
              <a:t>14</a:t>
            </a:fld>
            <a:endParaRPr lang="en-US" dirty="0"/>
          </a:p>
        </p:txBody>
      </p:sp>
      <p:pic>
        <p:nvPicPr>
          <p:cNvPr id="6" name="Picture 5">
            <a:extLst>
              <a:ext uri="{FF2B5EF4-FFF2-40B4-BE49-F238E27FC236}">
                <a16:creationId xmlns:a16="http://schemas.microsoft.com/office/drawing/2014/main" id="{3CD9D10D-6B8B-4DC2-A541-F402DD05AA88}"/>
              </a:ext>
            </a:extLst>
          </p:cNvPr>
          <p:cNvPicPr>
            <a:picLocks noChangeAspect="1"/>
          </p:cNvPicPr>
          <p:nvPr/>
        </p:nvPicPr>
        <p:blipFill rotWithShape="1">
          <a:blip r:embed="rId4"/>
          <a:srcRect l="8056"/>
          <a:stretch/>
        </p:blipFill>
        <p:spPr>
          <a:xfrm>
            <a:off x="2408664" y="3923572"/>
            <a:ext cx="4968640" cy="2400940"/>
          </a:xfrm>
          <a:prstGeom prst="rect">
            <a:avLst/>
          </a:prstGeom>
        </p:spPr>
      </p:pic>
      <p:sp>
        <p:nvSpPr>
          <p:cNvPr id="8" name="Rectangle: Rounded Corners 7">
            <a:extLst>
              <a:ext uri="{FF2B5EF4-FFF2-40B4-BE49-F238E27FC236}">
                <a16:creationId xmlns:a16="http://schemas.microsoft.com/office/drawing/2014/main" id="{29F7CFCC-3474-47CB-9572-D0EFC5434B27}"/>
              </a:ext>
            </a:extLst>
          </p:cNvPr>
          <p:cNvSpPr/>
          <p:nvPr/>
        </p:nvSpPr>
        <p:spPr>
          <a:xfrm>
            <a:off x="5464098" y="5661331"/>
            <a:ext cx="1650380" cy="525932"/>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Woman wearing a cardigan">
            <a:extLst>
              <a:ext uri="{FF2B5EF4-FFF2-40B4-BE49-F238E27FC236}">
                <a16:creationId xmlns:a16="http://schemas.microsoft.com/office/drawing/2014/main" id="{6A7869C8-183F-46A0-A155-7D6F57EB30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09525" y="4641831"/>
            <a:ext cx="367675" cy="512430"/>
          </a:xfrm>
          <a:prstGeom prst="rect">
            <a:avLst/>
          </a:prstGeom>
        </p:spPr>
      </p:pic>
      <p:pic>
        <p:nvPicPr>
          <p:cNvPr id="10" name="Picture 9">
            <a:extLst>
              <a:ext uri="{FF2B5EF4-FFF2-40B4-BE49-F238E27FC236}">
                <a16:creationId xmlns:a16="http://schemas.microsoft.com/office/drawing/2014/main" id="{E582B624-5CE2-42A2-BB43-A2A3096140B4}"/>
              </a:ext>
            </a:extLst>
          </p:cNvPr>
          <p:cNvPicPr>
            <a:picLocks noChangeAspect="1"/>
          </p:cNvPicPr>
          <p:nvPr/>
        </p:nvPicPr>
        <p:blipFill>
          <a:blip r:embed="rId7"/>
          <a:stretch>
            <a:fillRect/>
          </a:stretch>
        </p:blipFill>
        <p:spPr>
          <a:xfrm>
            <a:off x="9127605" y="4843574"/>
            <a:ext cx="524669" cy="310686"/>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7D7791F-7B57-4B58-8C1E-F68152CC2626}"/>
                  </a:ext>
                </a:extLst>
              </p:cNvPr>
              <p:cNvSpPr txBox="1"/>
              <p:nvPr/>
            </p:nvSpPr>
            <p:spPr>
              <a:xfrm>
                <a:off x="2408664" y="4342163"/>
                <a:ext cx="7802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=1</m:t>
                      </m:r>
                    </m:oMath>
                  </m:oMathPara>
                </a14:m>
                <a:endParaRPr lang="en-US" dirty="0"/>
              </a:p>
            </p:txBody>
          </p:sp>
        </mc:Choice>
        <mc:Fallback xmlns="">
          <p:sp>
            <p:nvSpPr>
              <p:cNvPr id="16" name="TextBox 15">
                <a:extLst>
                  <a:ext uri="{FF2B5EF4-FFF2-40B4-BE49-F238E27FC236}">
                    <a16:creationId xmlns:a16="http://schemas.microsoft.com/office/drawing/2014/main" id="{B7D7791F-7B57-4B58-8C1E-F68152CC2626}"/>
                  </a:ext>
                </a:extLst>
              </p:cNvPr>
              <p:cNvSpPr txBox="1">
                <a:spLocks noRot="1" noChangeAspect="1" noMove="1" noResize="1" noEditPoints="1" noAdjustHandles="1" noChangeArrowheads="1" noChangeShapeType="1" noTextEdit="1"/>
              </p:cNvSpPr>
              <p:nvPr/>
            </p:nvSpPr>
            <p:spPr>
              <a:xfrm>
                <a:off x="2408664" y="4342163"/>
                <a:ext cx="780278" cy="369332"/>
              </a:xfrm>
              <a:prstGeom prst="rect">
                <a:avLst/>
              </a:prstGeom>
              <a:blipFill>
                <a:blip r:embed="rId8"/>
                <a:stretch>
                  <a:fillRect/>
                </a:stretch>
              </a:blipFill>
            </p:spPr>
            <p:txBody>
              <a:bodyPr/>
              <a:lstStyle/>
              <a:p>
                <a:r>
                  <a:rPr lang="en-US">
                    <a:noFill/>
                  </a:rPr>
                  <a:t> </a:t>
                </a:r>
              </a:p>
            </p:txBody>
          </p:sp>
        </mc:Fallback>
      </mc:AlternateContent>
      <p:sp>
        <p:nvSpPr>
          <p:cNvPr id="17" name="Rectangle: Rounded Corners 16">
            <a:extLst>
              <a:ext uri="{FF2B5EF4-FFF2-40B4-BE49-F238E27FC236}">
                <a16:creationId xmlns:a16="http://schemas.microsoft.com/office/drawing/2014/main" id="{20AFB6F0-40CF-4320-9AFC-A02E2225E41A}"/>
              </a:ext>
            </a:extLst>
          </p:cNvPr>
          <p:cNvSpPr/>
          <p:nvPr/>
        </p:nvSpPr>
        <p:spPr>
          <a:xfrm>
            <a:off x="3442010" y="5027392"/>
            <a:ext cx="1650380" cy="525932"/>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A09C936B-7FD2-4E63-814C-C709B730B58A}"/>
              </a:ext>
            </a:extLst>
          </p:cNvPr>
          <p:cNvCxnSpPr>
            <a:cxnSpLocks/>
          </p:cNvCxnSpPr>
          <p:nvPr/>
        </p:nvCxnSpPr>
        <p:spPr>
          <a:xfrm>
            <a:off x="4812526" y="5419530"/>
            <a:ext cx="0" cy="38467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450EC6E-04F8-4A3A-B4AB-304F9E92A826}"/>
              </a:ext>
            </a:extLst>
          </p:cNvPr>
          <p:cNvCxnSpPr>
            <a:cxnSpLocks/>
          </p:cNvCxnSpPr>
          <p:nvPr/>
        </p:nvCxnSpPr>
        <p:spPr>
          <a:xfrm flipV="1">
            <a:off x="5857101" y="5419530"/>
            <a:ext cx="0" cy="384676"/>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8076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2A225-F850-401F-9700-6C119870E6E9}"/>
              </a:ext>
            </a:extLst>
          </p:cNvPr>
          <p:cNvSpPr>
            <a:spLocks noGrp="1"/>
          </p:cNvSpPr>
          <p:nvPr>
            <p:ph type="title"/>
          </p:nvPr>
        </p:nvSpPr>
        <p:spPr/>
        <p:txBody>
          <a:bodyPr>
            <a:normAutofit/>
          </a:bodyPr>
          <a:lstStyle/>
          <a:p>
            <a:r>
              <a:rPr lang="en-US" dirty="0"/>
              <a:t>Constrained recommendations as matchings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D05FE66-47CD-4FDE-A02B-63E2D2D58C6D}"/>
                  </a:ext>
                </a:extLst>
              </p:cNvPr>
              <p:cNvSpPr>
                <a:spLocks noGrp="1"/>
              </p:cNvSpPr>
              <p:nvPr>
                <p:ph idx="1"/>
              </p:nvPr>
            </p:nvSpPr>
            <p:spPr/>
            <p:txBody>
              <a:bodyPr/>
              <a:lstStyle/>
              <a:p>
                <a:r>
                  <a:rPr lang="en-US" dirty="0"/>
                  <a:t>Stable matchings capture some notion of mutual satisfaction</a:t>
                </a:r>
              </a:p>
              <a:p>
                <a:r>
                  <a:rPr lang="en-US" dirty="0"/>
                  <a:t>Matching </a:t>
                </a:r>
                <a14:m>
                  <m:oMath xmlns:m="http://schemas.openxmlformats.org/officeDocument/2006/math">
                    <m:r>
                      <a:rPr lang="en-US" b="0" i="1" smtClean="0">
                        <a:latin typeface="Cambria Math" panose="02040503050406030204" pitchFamily="18" charset="0"/>
                      </a:rPr>
                      <m:t>𝑀</m:t>
                    </m:r>
                  </m:oMath>
                </a14:m>
                <a:r>
                  <a:rPr lang="en-US" dirty="0"/>
                  <a:t> is stable if, for all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𝑖</m:t>
                        </m:r>
                      </m:e>
                    </m:d>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  </m:t>
                    </m:r>
                    <m:r>
                      <a:rPr lang="en-US" b="0" i="1" smtClean="0">
                        <a:latin typeface="Cambria Math" panose="02040503050406030204" pitchFamily="18" charset="0"/>
                      </a:rPr>
                      <m:t>𝑖</m:t>
                    </m:r>
                    <m:sSub>
                      <m:sSubPr>
                        <m:ctrlPr>
                          <a:rPr lang="en-US" b="0" i="1" smtClean="0">
                            <a:latin typeface="Cambria Math" panose="02040503050406030204" pitchFamily="18" charset="0"/>
                          </a:rPr>
                        </m:ctrlPr>
                      </m:sSubPr>
                      <m:e>
                        <m:r>
                          <a:rPr lang="en-US" b="0" i="1" smtClean="0">
                            <a:latin typeface="Cambria Math" panose="02040503050406030204" pitchFamily="18" charset="0"/>
                          </a:rPr>
                          <m:t>&lt;</m:t>
                        </m:r>
                      </m:e>
                      <m:sub>
                        <m:r>
                          <a:rPr lang="en-US" b="0" i="1" smtClean="0">
                            <a:latin typeface="Cambria Math" panose="02040503050406030204" pitchFamily="18" charset="0"/>
                          </a:rPr>
                          <m:t>𝑏</m:t>
                        </m:r>
                      </m:sub>
                    </m:sSub>
                    <m:r>
                      <a:rPr lang="en-US" b="0" i="1" smtClean="0">
                        <a:latin typeface="Cambria Math" panose="02040503050406030204" pitchFamily="18" charset="0"/>
                      </a:rPr>
                      <m:t>𝑀</m:t>
                    </m:r>
                    <m:d>
                      <m:dPr>
                        <m:ctrlPr>
                          <a:rPr lang="en-US" b="0" i="1" smtClean="0">
                            <a:latin typeface="Cambria Math" panose="02040503050406030204" pitchFamily="18" charset="0"/>
                          </a:rPr>
                        </m:ctrlPr>
                      </m:dPr>
                      <m:e>
                        <m:r>
                          <a:rPr lang="en-US" b="0" i="1" smtClean="0">
                            <a:latin typeface="Cambria Math" panose="02040503050406030204" pitchFamily="18" charset="0"/>
                          </a:rPr>
                          <m:t>𝑏</m:t>
                        </m:r>
                      </m:e>
                    </m:d>
                  </m:oMath>
                </a14:m>
                <a:r>
                  <a:rPr lang="en-US" dirty="0"/>
                  <a:t> or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&lt;</m:t>
                        </m:r>
                      </m:e>
                      <m:sub>
                        <m:r>
                          <a:rPr lang="en-US" b="0" i="1" smtClean="0">
                            <a:latin typeface="Cambria Math" panose="02040503050406030204" pitchFamily="18" charset="0"/>
                          </a:rPr>
                          <m:t>𝑖</m:t>
                        </m:r>
                      </m:sub>
                    </m:sSub>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oMath>
                </a14:m>
                <a:endParaRPr lang="en-US" dirty="0"/>
              </a:p>
              <a:p>
                <a:r>
                  <a:rPr lang="en-US" dirty="0"/>
                  <a:t>For us when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=1</m:t>
                    </m:r>
                  </m:oMath>
                </a14:m>
                <a:r>
                  <a:rPr lang="en-US" dirty="0"/>
                  <a:t>: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𝑖</m:t>
                        </m:r>
                      </m:e>
                    </m:d>
                    <m:r>
                      <a:rPr lang="en-US" b="0" i="1" smtClean="0">
                        <a:latin typeface="Cambria Math" panose="02040503050406030204" pitchFamily="18" charset="0"/>
                      </a:rPr>
                      <m:t>∉</m:t>
                    </m:r>
                    <m:r>
                      <a:rPr lang="en-US" b="0" i="1" smtClean="0">
                        <a:latin typeface="Cambria Math" panose="02040503050406030204" pitchFamily="18" charset="0"/>
                      </a:rPr>
                      <m:t>𝐴</m:t>
                    </m:r>
                  </m:oMath>
                </a14:m>
                <a:r>
                  <a:rPr lang="en-US" dirty="0"/>
                  <a:t> blocks when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oMath>
                </a14:m>
                <a:r>
                  <a:rPr lang="en-US" dirty="0"/>
                  <a:t> and</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𝑏𝑖</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𝑏𝑗</m:t>
                        </m:r>
                      </m:sub>
                    </m:sSub>
                  </m:oMath>
                </a14:m>
                <a:r>
                  <a:rPr lang="en-US" dirty="0"/>
                  <a:t>  					(buyer improves)</a:t>
                </a:r>
              </a:p>
              <a:p>
                <a:pPr lvl="1"/>
                <a:r>
                  <a:rPr lang="en-US" dirty="0"/>
                  <a:t> </a:t>
                </a: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𝑖</m:t>
                            </m:r>
                          </m:e>
                        </m:d>
                      </m:den>
                    </m:f>
                    <m:r>
                      <a:rPr lang="en-US" b="0" i="1" smtClean="0">
                        <a:latin typeface="Cambria Math" panose="02040503050406030204" pitchFamily="18" charset="0"/>
                      </a:rPr>
                      <m:t>&gt;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r>
                          <a:rPr lang="en-US" b="0" i="1" smtClean="0">
                            <a:latin typeface="Cambria Math" panose="02040503050406030204" pitchFamily="18" charset="0"/>
                          </a:rPr>
                          <m:t>)</m:t>
                        </m:r>
                      </m:den>
                    </m:f>
                  </m:oMath>
                </a14:m>
                <a:r>
                  <a:rPr lang="en-US" dirty="0"/>
                  <a:t>  where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𝑖</m:t>
                        </m:r>
                      </m:e>
                    </m:d>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m:t>
                    </m:r>
                  </m:oMath>
                </a14:m>
                <a:r>
                  <a:rPr lang="en-US" dirty="0"/>
                  <a:t>		(seller improves)</a:t>
                </a:r>
              </a:p>
              <a:p>
                <a:pPr lvl="1"/>
                <a:endParaRPr lang="en-US" dirty="0"/>
              </a:p>
              <a:p>
                <a:r>
                  <a:rPr lang="en-US" dirty="0"/>
                  <a:t>Many to one matchings: hospitals-residents/workers-firms</a:t>
                </a:r>
              </a:p>
              <a:p>
                <a:pPr lvl="1"/>
                <a:r>
                  <a:rPr lang="en-US" dirty="0"/>
                  <a:t>Substitutability/worker preferences depend only on firms sufficient for stability								[Kelso &amp; Crawford’82]</a:t>
                </a:r>
              </a:p>
              <a:p>
                <a:pPr lvl="1"/>
                <a:r>
                  <a:rPr lang="en-US" dirty="0"/>
                  <a:t>Markets unravel in absence of stability (interns, </a:t>
                </a:r>
                <a:r>
                  <a:rPr lang="en-US" dirty="0" err="1"/>
                  <a:t>shools</a:t>
                </a:r>
                <a:r>
                  <a:rPr lang="en-US" dirty="0"/>
                  <a:t>) [Roth’84,’15]</a:t>
                </a:r>
              </a:p>
            </p:txBody>
          </p:sp>
        </mc:Choice>
        <mc:Fallback xmlns="">
          <p:sp>
            <p:nvSpPr>
              <p:cNvPr id="3" name="Content Placeholder 2">
                <a:extLst>
                  <a:ext uri="{FF2B5EF4-FFF2-40B4-BE49-F238E27FC236}">
                    <a16:creationId xmlns:a16="http://schemas.microsoft.com/office/drawing/2014/main" id="{FD05FE66-47CD-4FDE-A02B-63E2D2D58C6D}"/>
                  </a:ext>
                </a:extLst>
              </p:cNvPr>
              <p:cNvSpPr>
                <a:spLocks noGrp="1" noRot="1" noChangeAspect="1" noMove="1" noResize="1" noEditPoints="1" noAdjustHandles="1" noChangeArrowheads="1" noChangeShapeType="1" noTextEdit="1"/>
              </p:cNvSpPr>
              <p:nvPr>
                <p:ph idx="1"/>
              </p:nvPr>
            </p:nvSpPr>
            <p:spPr>
              <a:blipFill>
                <a:blip r:embed="rId3"/>
                <a:stretch>
                  <a:fillRect l="-1015" t="-211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2A4A12AC-8031-4428-8BD9-2602EA4674D8}"/>
              </a:ext>
            </a:extLst>
          </p:cNvPr>
          <p:cNvSpPr>
            <a:spLocks noGrp="1"/>
          </p:cNvSpPr>
          <p:nvPr>
            <p:ph type="sldNum" sz="quarter" idx="12"/>
          </p:nvPr>
        </p:nvSpPr>
        <p:spPr/>
        <p:txBody>
          <a:bodyPr/>
          <a:lstStyle/>
          <a:p>
            <a:fld id="{0C15891D-5D85-41F7-8804-0265A87BC9DB}" type="slidenum">
              <a:rPr lang="en-US" smtClean="0"/>
              <a:t>15</a:t>
            </a:fld>
            <a:endParaRPr lang="en-US" dirty="0"/>
          </a:p>
        </p:txBody>
      </p:sp>
    </p:spTree>
    <p:extLst>
      <p:ext uri="{BB962C8B-B14F-4D97-AF65-F5344CB8AC3E}">
        <p14:creationId xmlns:p14="http://schemas.microsoft.com/office/powerpoint/2010/main" val="1436896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59112-7729-4298-A3C7-D299E8AE8A5A}"/>
              </a:ext>
            </a:extLst>
          </p:cNvPr>
          <p:cNvSpPr>
            <a:spLocks noGrp="1"/>
          </p:cNvSpPr>
          <p:nvPr>
            <p:ph type="title"/>
          </p:nvPr>
        </p:nvSpPr>
        <p:spPr/>
        <p:txBody>
          <a:bodyPr/>
          <a:lstStyle/>
          <a:p>
            <a:r>
              <a:rPr lang="en-US" dirty="0"/>
              <a:t>Recommender systems literature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F42D90-631A-49FB-869C-D61500B3C11F}"/>
                  </a:ext>
                </a:extLst>
              </p:cNvPr>
              <p:cNvSpPr>
                <a:spLocks noGrp="1"/>
              </p:cNvSpPr>
              <p:nvPr>
                <p:ph idx="1"/>
              </p:nvPr>
            </p:nvSpPr>
            <p:spPr/>
            <p:txBody>
              <a:bodyPr>
                <a:normAutofit/>
              </a:bodyPr>
              <a:lstStyle/>
              <a:p>
                <a:pPr marL="0" indent="0">
                  <a:buNone/>
                </a:pPr>
                <a:r>
                  <a:rPr lang="en-US" dirty="0"/>
                  <a:t>Typically: Users arrive in sequence, recommend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 </m:t>
                    </m:r>
                  </m:oMath>
                </a14:m>
                <a:r>
                  <a:rPr lang="en-US" dirty="0"/>
                  <a:t>most relevant items</a:t>
                </a:r>
              </a:p>
              <a:p>
                <a:pPr lvl="1"/>
                <a:r>
                  <a:rPr lang="en-US" dirty="0"/>
                  <a:t>Happy users/buyers = happy platform</a:t>
                </a:r>
              </a:p>
              <a:p>
                <a:pPr lvl="1"/>
                <a:r>
                  <a:rPr lang="en-US" dirty="0"/>
                  <a:t>Drawbacks – concentration on small number of items [Fleder &amp; Hosanagar’09]</a:t>
                </a:r>
              </a:p>
              <a:p>
                <a:pPr lvl="1"/>
                <a:endParaRPr lang="en-US" dirty="0"/>
              </a:p>
              <a:p>
                <a:pPr marL="0" indent="0">
                  <a:buNone/>
                </a:pPr>
                <a:r>
                  <a:rPr lang="en-US" dirty="0"/>
                  <a:t>Recent focus on multistakeholder fairness</a:t>
                </a:r>
              </a:p>
              <a:p>
                <a:pPr lvl="1"/>
                <a:r>
                  <a:rPr lang="en-US" dirty="0"/>
                  <a:t>Two-sided fairness (buyers-EF1, sellers-MMS) 				[</a:t>
                </a:r>
                <a:r>
                  <a:rPr lang="en-US" dirty="0" err="1"/>
                  <a:t>Patro</a:t>
                </a:r>
                <a:r>
                  <a:rPr lang="en-US" dirty="0"/>
                  <a:t>+ ’20]</a:t>
                </a:r>
              </a:p>
              <a:p>
                <a:pPr lvl="1"/>
                <a:r>
                  <a:rPr lang="en-US" dirty="0"/>
                  <a:t>Multiple objectives (either with constraints or weighing) 		[Surer+’18]</a:t>
                </a:r>
              </a:p>
              <a:p>
                <a:pPr marL="0" indent="0">
                  <a:buNone/>
                </a:pPr>
                <a:endParaRPr lang="en-US" sz="2800" dirty="0"/>
              </a:p>
              <a:p>
                <a:pPr marL="0" indent="0">
                  <a:buNone/>
                </a:pPr>
                <a:r>
                  <a:rPr lang="en-US" sz="2400" dirty="0"/>
                  <a:t>“</a:t>
                </a:r>
                <a:r>
                  <a:rPr lang="en-US" sz="2400" i="1" dirty="0"/>
                  <a:t>Managing recommendations … a complex task that requires recommending items that have high consumer utility and … recommending sellers sufficiently often so that they see value in being part of the MSP network.” – [SBM’18]</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69F42D90-631A-49FB-869C-D61500B3C11F}"/>
                  </a:ext>
                </a:extLst>
              </p:cNvPr>
              <p:cNvSpPr>
                <a:spLocks noGrp="1" noRot="1" noChangeAspect="1" noMove="1" noResize="1" noEditPoints="1" noAdjustHandles="1" noChangeArrowheads="1" noChangeShapeType="1" noTextEdit="1"/>
              </p:cNvSpPr>
              <p:nvPr>
                <p:ph idx="1"/>
              </p:nvPr>
            </p:nvSpPr>
            <p:spPr>
              <a:blipFill>
                <a:blip r:embed="rId3"/>
                <a:stretch>
                  <a:fillRect l="-1184" t="-2112" r="-39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C0543CB-34C0-4B40-9BCF-6EC77132385D}"/>
              </a:ext>
            </a:extLst>
          </p:cNvPr>
          <p:cNvSpPr>
            <a:spLocks noGrp="1"/>
          </p:cNvSpPr>
          <p:nvPr>
            <p:ph type="sldNum" sz="quarter" idx="12"/>
          </p:nvPr>
        </p:nvSpPr>
        <p:spPr/>
        <p:txBody>
          <a:bodyPr/>
          <a:lstStyle/>
          <a:p>
            <a:fld id="{0C15891D-5D85-41F7-8804-0265A87BC9DB}" type="slidenum">
              <a:rPr lang="en-US" smtClean="0"/>
              <a:pPr/>
              <a:t>16</a:t>
            </a:fld>
            <a:endParaRPr lang="en-US" dirty="0"/>
          </a:p>
        </p:txBody>
      </p:sp>
    </p:spTree>
    <p:extLst>
      <p:ext uri="{BB962C8B-B14F-4D97-AF65-F5344CB8AC3E}">
        <p14:creationId xmlns:p14="http://schemas.microsoft.com/office/powerpoint/2010/main" val="302223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1CFD7-356D-4549-B3B6-1000A725FE9F}"/>
              </a:ext>
            </a:extLst>
          </p:cNvPr>
          <p:cNvSpPr>
            <a:spLocks noGrp="1"/>
          </p:cNvSpPr>
          <p:nvPr>
            <p:ph type="title"/>
          </p:nvPr>
        </p:nvSpPr>
        <p:spPr>
          <a:xfrm>
            <a:off x="1456322" y="2333625"/>
            <a:ext cx="9279356" cy="1531394"/>
          </a:xfrm>
        </p:spPr>
        <p:txBody>
          <a:bodyPr>
            <a:normAutofit/>
          </a:bodyPr>
          <a:lstStyle/>
          <a:p>
            <a:pPr algn="ctr"/>
            <a:r>
              <a:rPr lang="en-US" dirty="0"/>
              <a:t>Can we guarantee stable, fair and efficient recommendations?</a:t>
            </a:r>
          </a:p>
        </p:txBody>
      </p:sp>
      <p:sp>
        <p:nvSpPr>
          <p:cNvPr id="4" name="Slide Number Placeholder 3">
            <a:extLst>
              <a:ext uri="{FF2B5EF4-FFF2-40B4-BE49-F238E27FC236}">
                <a16:creationId xmlns:a16="http://schemas.microsoft.com/office/drawing/2014/main" id="{EDB346E4-7E4F-4469-8CCD-A1F00D10C20F}"/>
              </a:ext>
            </a:extLst>
          </p:cNvPr>
          <p:cNvSpPr>
            <a:spLocks noGrp="1"/>
          </p:cNvSpPr>
          <p:nvPr>
            <p:ph type="sldNum" sz="quarter" idx="12"/>
          </p:nvPr>
        </p:nvSpPr>
        <p:spPr/>
        <p:txBody>
          <a:bodyPr/>
          <a:lstStyle/>
          <a:p>
            <a:fld id="{0C15891D-5D85-41F7-8804-0265A87BC9DB}" type="slidenum">
              <a:rPr lang="en-US" smtClean="0"/>
              <a:t>17</a:t>
            </a:fld>
            <a:endParaRPr lang="en-US" dirty="0"/>
          </a:p>
        </p:txBody>
      </p:sp>
    </p:spTree>
    <p:extLst>
      <p:ext uri="{BB962C8B-B14F-4D97-AF65-F5344CB8AC3E}">
        <p14:creationId xmlns:p14="http://schemas.microsoft.com/office/powerpoint/2010/main" val="687817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A4D051-DD6A-4558-B999-005A21365D50}"/>
                  </a:ext>
                </a:extLst>
              </p:cNvPr>
              <p:cNvSpPr>
                <a:spLocks noGrp="1"/>
              </p:cNvSpPr>
              <p:nvPr>
                <p:ph idx="1"/>
              </p:nvPr>
            </p:nvSpPr>
            <p:spPr>
              <a:xfrm>
                <a:off x="838200" y="1267326"/>
                <a:ext cx="10816388" cy="5254123"/>
              </a:xfrm>
            </p:spPr>
            <p:txBody>
              <a:bodyPr>
                <a:normAutofit/>
              </a:bodyPr>
              <a:lstStyle/>
              <a:p>
                <a:endParaRPr lang="en-US" dirty="0"/>
              </a:p>
              <a:p>
                <a:endParaRPr lang="en-US" dirty="0"/>
              </a:p>
              <a:p>
                <a:pPr lvl="1"/>
                <a:r>
                  <a:rPr lang="en-US" dirty="0"/>
                  <a:t>Note this includes cases with disjoint top-</a:t>
                </a:r>
                <a14:m>
                  <m:oMath xmlns:m="http://schemas.openxmlformats.org/officeDocument/2006/math">
                    <m:r>
                      <a:rPr lang="en-US" i="1">
                        <a:latin typeface="Cambria Math" panose="02040503050406030204" pitchFamily="18" charset="0"/>
                      </a:rPr>
                      <m:t>𝑘</m:t>
                    </m:r>
                  </m:oMath>
                </a14:m>
                <a:r>
                  <a:rPr lang="en-US" dirty="0"/>
                  <a:t> sets even for unit exposures</a:t>
                </a:r>
              </a:p>
              <a:p>
                <a:pPr lvl="1"/>
                <a:r>
                  <a:rPr lang="en-US" dirty="0"/>
                  <a:t>Stability: Buyers are already recommended their highest utility choice set</a:t>
                </a:r>
              </a:p>
              <a:p>
                <a:pPr lvl="1"/>
                <a:r>
                  <a:rPr lang="en-US" dirty="0"/>
                  <a:t>PO + EF: direct from recommending </a:t>
                </a:r>
                <a14:m>
                  <m:oMath xmlns:m="http://schemas.openxmlformats.org/officeDocument/2006/math">
                    <m:r>
                      <a:rPr lang="en-US" b="0" i="1" smtClean="0">
                        <a:latin typeface="Cambria Math" panose="02040503050406030204" pitchFamily="18" charset="0"/>
                      </a:rPr>
                      <m:t>𝑘</m:t>
                    </m:r>
                  </m:oMath>
                </a14:m>
                <a:r>
                  <a:rPr lang="en-US" dirty="0"/>
                  <a:t> most liked items</a:t>
                </a:r>
              </a:p>
              <a:p>
                <a:pPr lvl="1"/>
                <a:endParaRPr lang="en-US" dirty="0"/>
              </a:p>
              <a:p>
                <a:endParaRPr lang="en-US" dirty="0"/>
              </a:p>
              <a:p>
                <a:pPr marL="0" indent="0">
                  <a:buNone/>
                </a:pPr>
                <a:r>
                  <a:rPr lang="en-US" dirty="0"/>
                  <a:t>Example, enumerate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oMath>
                </a14:m>
                <a:endParaRPr lang="en-US" dirty="0"/>
              </a:p>
              <a:p>
                <a:pPr>
                  <a:buFontTx/>
                  <a:buChar char="-"/>
                </a:pPr>
                <a:r>
                  <a:rPr lang="en-US" dirty="0"/>
                  <a:t>AB: (2,B) blocks</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F0A4D051-DD6A-4558-B999-005A21365D50}"/>
                  </a:ext>
                </a:extLst>
              </p:cNvPr>
              <p:cNvSpPr>
                <a:spLocks noGrp="1" noRot="1" noChangeAspect="1" noMove="1" noResize="1" noEditPoints="1" noAdjustHandles="1" noChangeArrowheads="1" noChangeShapeType="1" noTextEdit="1"/>
              </p:cNvSpPr>
              <p:nvPr>
                <p:ph idx="1"/>
              </p:nvPr>
            </p:nvSpPr>
            <p:spPr>
              <a:xfrm>
                <a:off x="838200" y="1267326"/>
                <a:ext cx="10816388" cy="5254123"/>
              </a:xfrm>
              <a:blipFill>
                <a:blip r:embed="rId3"/>
                <a:stretch>
                  <a:fillRect l="-1184"/>
                </a:stretch>
              </a:blipFill>
            </p:spPr>
            <p:txBody>
              <a:bodyPr/>
              <a:lstStyle/>
              <a:p>
                <a:r>
                  <a:rPr lang="en-US">
                    <a:noFill/>
                  </a:rPr>
                  <a:t> </a:t>
                </a:r>
              </a:p>
            </p:txBody>
          </p:sp>
        </mc:Fallback>
      </mc:AlternateContent>
      <p:graphicFrame>
        <p:nvGraphicFramePr>
          <p:cNvPr id="8" name="Table 5">
            <a:extLst>
              <a:ext uri="{FF2B5EF4-FFF2-40B4-BE49-F238E27FC236}">
                <a16:creationId xmlns:a16="http://schemas.microsoft.com/office/drawing/2014/main" id="{9D501567-E976-430B-BF59-A7849C2A8E69}"/>
              </a:ext>
            </a:extLst>
          </p:cNvPr>
          <p:cNvGraphicFramePr>
            <a:graphicFrameLocks noGrp="1"/>
          </p:cNvGraphicFramePr>
          <p:nvPr>
            <p:extLst>
              <p:ext uri="{D42A27DB-BD31-4B8C-83A1-F6EECF244321}">
                <p14:modId xmlns:p14="http://schemas.microsoft.com/office/powerpoint/2010/main" val="1816733488"/>
              </p:ext>
            </p:extLst>
          </p:nvPr>
        </p:nvGraphicFramePr>
        <p:xfrm>
          <a:off x="6333893" y="4112394"/>
          <a:ext cx="4720710" cy="2273166"/>
        </p:xfrm>
        <a:graphic>
          <a:graphicData uri="http://schemas.openxmlformats.org/drawingml/2006/table">
            <a:tbl>
              <a:tblPr firstRow="1" bandRow="1">
                <a:tableStyleId>{2D5ABB26-0587-4C30-8999-92F81FD0307C}</a:tableStyleId>
              </a:tblPr>
              <a:tblGrid>
                <a:gridCol w="944142">
                  <a:extLst>
                    <a:ext uri="{9D8B030D-6E8A-4147-A177-3AD203B41FA5}">
                      <a16:colId xmlns:a16="http://schemas.microsoft.com/office/drawing/2014/main" val="3711217539"/>
                    </a:ext>
                  </a:extLst>
                </a:gridCol>
                <a:gridCol w="944142">
                  <a:extLst>
                    <a:ext uri="{9D8B030D-6E8A-4147-A177-3AD203B41FA5}">
                      <a16:colId xmlns:a16="http://schemas.microsoft.com/office/drawing/2014/main" val="1075003561"/>
                    </a:ext>
                  </a:extLst>
                </a:gridCol>
                <a:gridCol w="944142">
                  <a:extLst>
                    <a:ext uri="{9D8B030D-6E8A-4147-A177-3AD203B41FA5}">
                      <a16:colId xmlns:a16="http://schemas.microsoft.com/office/drawing/2014/main" val="3403189930"/>
                    </a:ext>
                  </a:extLst>
                </a:gridCol>
                <a:gridCol w="944142">
                  <a:extLst>
                    <a:ext uri="{9D8B030D-6E8A-4147-A177-3AD203B41FA5}">
                      <a16:colId xmlns:a16="http://schemas.microsoft.com/office/drawing/2014/main" val="3946369067"/>
                    </a:ext>
                  </a:extLst>
                </a:gridCol>
                <a:gridCol w="944142">
                  <a:extLst>
                    <a:ext uri="{9D8B030D-6E8A-4147-A177-3AD203B41FA5}">
                      <a16:colId xmlns:a16="http://schemas.microsoft.com/office/drawing/2014/main" val="3380047435"/>
                    </a:ext>
                  </a:extLst>
                </a:gridCol>
              </a:tblGrid>
              <a:tr h="56243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4065317439"/>
                  </a:ext>
                </a:extLst>
              </a:tr>
              <a:tr h="570244">
                <a:tc>
                  <a:txBody>
                    <a:bodyPr/>
                    <a:lstStyle/>
                    <a:p>
                      <a:pPr algn="ctr"/>
                      <a:endParaRPr lang="en-US" sz="2400" dirty="0"/>
                    </a:p>
                  </a:txBody>
                  <a:tcPr>
                    <a:lnB w="12700" cap="flat" cmpd="sng" algn="ctr">
                      <a:noFill/>
                      <a:prstDash val="solid"/>
                      <a:round/>
                      <a:headEnd type="none" w="med" len="med"/>
                      <a:tailEnd type="none" w="med" len="med"/>
                    </a:lnB>
                  </a:tcPr>
                </a:tc>
                <a:tc>
                  <a:txBody>
                    <a:bodyPr/>
                    <a:lstStyle/>
                    <a:p>
                      <a:pPr algn="ctr"/>
                      <a:r>
                        <a:rPr lang="en-US" sz="2400" dirty="0"/>
                        <a:t>A</a:t>
                      </a:r>
                    </a:p>
                  </a:txBody>
                  <a:tcPr>
                    <a:lnB w="12700" cap="flat" cmpd="sng" algn="ctr">
                      <a:solidFill>
                        <a:schemeClr val="tx1"/>
                      </a:solidFill>
                      <a:prstDash val="solid"/>
                      <a:round/>
                      <a:headEnd type="none" w="med" len="med"/>
                      <a:tailEnd type="none" w="med" len="med"/>
                    </a:lnB>
                  </a:tcPr>
                </a:tc>
                <a:tc>
                  <a:txBody>
                    <a:bodyPr/>
                    <a:lstStyle/>
                    <a:p>
                      <a:pPr algn="ctr"/>
                      <a:r>
                        <a:rPr lang="en-US" sz="2400" dirty="0"/>
                        <a:t>B</a:t>
                      </a:r>
                    </a:p>
                  </a:txBody>
                  <a:tcPr>
                    <a:lnB w="12700" cap="flat" cmpd="sng" algn="ctr">
                      <a:solidFill>
                        <a:schemeClr val="tx1"/>
                      </a:solidFill>
                      <a:prstDash val="solid"/>
                      <a:round/>
                      <a:headEnd type="none" w="med" len="med"/>
                      <a:tailEnd type="none" w="med" len="med"/>
                    </a:lnB>
                  </a:tcPr>
                </a:tc>
                <a:tc>
                  <a:txBody>
                    <a:bodyPr/>
                    <a:lstStyle/>
                    <a:p>
                      <a:pPr algn="ctr"/>
                      <a:r>
                        <a:rPr lang="en-US" sz="2400" dirty="0"/>
                        <a:t>C</a:t>
                      </a:r>
                    </a:p>
                  </a:txBody>
                  <a:tcPr>
                    <a:lnB w="12700" cap="flat" cmpd="sng" algn="ctr">
                      <a:solidFill>
                        <a:schemeClr val="tx1"/>
                      </a:solidFill>
                      <a:prstDash val="solid"/>
                      <a:round/>
                      <a:headEnd type="none" w="med" len="med"/>
                      <a:tailEnd type="none" w="med" len="med"/>
                    </a:lnB>
                  </a:tcPr>
                </a:tc>
                <a:tc>
                  <a:txBody>
                    <a:bodyPr/>
                    <a:lstStyle/>
                    <a:p>
                      <a:pPr algn="ctr"/>
                      <a:r>
                        <a:rPr lang="en-US" sz="2400" dirty="0"/>
                        <a:t>D</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8125435"/>
                  </a:ext>
                </a:extLst>
              </a:tr>
              <a:tr h="660429">
                <a:tc>
                  <a:txBody>
                    <a:bodyPr/>
                    <a:lstStyle/>
                    <a:p>
                      <a:pPr algn="r"/>
                      <a:r>
                        <a:rPr lang="en-US" sz="2400" dirty="0"/>
                        <a:t>1</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2400" dirty="0"/>
                        <a:t>10</a:t>
                      </a:r>
                    </a:p>
                  </a:txBody>
                  <a:tcPr>
                    <a:lnL>
                      <a:noFill/>
                    </a:lnL>
                    <a:lnT w="12700" cap="flat" cmpd="sng" algn="ctr">
                      <a:solidFill>
                        <a:schemeClr val="tx1"/>
                      </a:solidFill>
                      <a:prstDash val="solid"/>
                      <a:round/>
                      <a:headEnd type="none" w="med" len="med"/>
                      <a:tailEnd type="none" w="med" len="med"/>
                    </a:lnT>
                  </a:tcPr>
                </a:tc>
                <a:tc>
                  <a:txBody>
                    <a:bodyPr/>
                    <a:lstStyle/>
                    <a:p>
                      <a:pPr algn="ctr"/>
                      <a:r>
                        <a:rPr lang="en-US" sz="2400" dirty="0"/>
                        <a:t>0</a:t>
                      </a:r>
                    </a:p>
                  </a:txBody>
                  <a:tcPr>
                    <a:lnT w="12700" cap="flat" cmpd="sng" algn="ctr">
                      <a:solidFill>
                        <a:schemeClr val="tx1"/>
                      </a:solidFill>
                      <a:prstDash val="solid"/>
                      <a:round/>
                      <a:headEnd type="none" w="med" len="med"/>
                      <a:tailEnd type="none" w="med" len="med"/>
                    </a:lnT>
                  </a:tcPr>
                </a:tc>
                <a:tc>
                  <a:txBody>
                    <a:bodyPr/>
                    <a:lstStyle/>
                    <a:p>
                      <a:pPr algn="ctr"/>
                      <a:r>
                        <a:rPr lang="en-US" sz="2400" dirty="0"/>
                        <a:t>7</a:t>
                      </a:r>
                    </a:p>
                  </a:txBody>
                  <a:tcPr>
                    <a:lnT w="12700" cap="flat" cmpd="sng" algn="ctr">
                      <a:solidFill>
                        <a:schemeClr val="tx1"/>
                      </a:solidFill>
                      <a:prstDash val="solid"/>
                      <a:round/>
                      <a:headEnd type="none" w="med" len="med"/>
                      <a:tailEnd type="none" w="med" len="med"/>
                    </a:lnT>
                  </a:tcPr>
                </a:tc>
                <a:tc>
                  <a:txBody>
                    <a:bodyPr/>
                    <a:lstStyle/>
                    <a:p>
                      <a:pPr algn="ctr"/>
                      <a:r>
                        <a:rPr lang="en-US" sz="2400" dirty="0"/>
                        <a:t>6</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78203395"/>
                  </a:ext>
                </a:extLst>
              </a:tr>
              <a:tr h="480060">
                <a:tc>
                  <a:txBody>
                    <a:bodyPr/>
                    <a:lstStyle/>
                    <a:p>
                      <a:pPr algn="r"/>
                      <a:r>
                        <a:rPr lang="en-US" sz="2400" dirty="0"/>
                        <a:t>2</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10</a:t>
                      </a:r>
                    </a:p>
                  </a:txBody>
                  <a:tcPr>
                    <a:lnL>
                      <a:noFill/>
                    </a:lnL>
                    <a:lnB w="12700" cap="flat" cmpd="sng" algn="ctr">
                      <a:solidFill>
                        <a:schemeClr val="tx1"/>
                      </a:solidFill>
                      <a:prstDash val="solid"/>
                      <a:round/>
                      <a:headEnd type="none" w="med" len="med"/>
                      <a:tailEnd type="none" w="med" len="med"/>
                    </a:lnB>
                  </a:tcPr>
                </a:tc>
                <a:tc>
                  <a:txBody>
                    <a:bodyPr/>
                    <a:lstStyle/>
                    <a:p>
                      <a:pPr algn="ctr"/>
                      <a:r>
                        <a:rPr lang="en-US" sz="2400" dirty="0"/>
                        <a:t>8</a:t>
                      </a:r>
                    </a:p>
                  </a:txBody>
                  <a:tcPr>
                    <a:lnB w="12700" cap="flat" cmpd="sng" algn="ctr">
                      <a:solidFill>
                        <a:schemeClr val="tx1"/>
                      </a:solidFill>
                      <a:prstDash val="solid"/>
                      <a:round/>
                      <a:headEnd type="none" w="med" len="med"/>
                      <a:tailEnd type="none" w="med" len="med"/>
                    </a:lnB>
                  </a:tcPr>
                </a:tc>
                <a:tc>
                  <a:txBody>
                    <a:bodyPr/>
                    <a:lstStyle/>
                    <a:p>
                      <a:pPr algn="ctr"/>
                      <a:r>
                        <a:rPr lang="en-US" sz="2400" dirty="0"/>
                        <a:t>4</a:t>
                      </a:r>
                    </a:p>
                  </a:txBody>
                  <a:tcPr>
                    <a:lnB w="12700" cap="flat" cmpd="sng" algn="ctr">
                      <a:solidFill>
                        <a:schemeClr val="tx1"/>
                      </a:solidFill>
                      <a:prstDash val="solid"/>
                      <a:round/>
                      <a:headEnd type="none" w="med" len="med"/>
                      <a:tailEnd type="none" w="med" len="med"/>
                    </a:lnB>
                  </a:tcPr>
                </a:tc>
                <a:tc>
                  <a:txBody>
                    <a:bodyPr/>
                    <a:lstStyle/>
                    <a:p>
                      <a:pPr algn="ctr"/>
                      <a:r>
                        <a:rPr lang="en-US" sz="2400" dirty="0"/>
                        <a:t>5</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3374094"/>
                  </a:ext>
                </a:extLst>
              </a:tr>
            </a:tbl>
          </a:graphicData>
        </a:graphic>
      </p:graphicFrame>
      <p:sp>
        <p:nvSpPr>
          <p:cNvPr id="2" name="Title 1">
            <a:extLst>
              <a:ext uri="{FF2B5EF4-FFF2-40B4-BE49-F238E27FC236}">
                <a16:creationId xmlns:a16="http://schemas.microsoft.com/office/drawing/2014/main" id="{4A4D9A67-28BA-4B8A-8CB6-F83FCC58A616}"/>
              </a:ext>
            </a:extLst>
          </p:cNvPr>
          <p:cNvSpPr>
            <a:spLocks noGrp="1"/>
          </p:cNvSpPr>
          <p:nvPr>
            <p:ph type="title"/>
          </p:nvPr>
        </p:nvSpPr>
        <p:spPr>
          <a:xfrm>
            <a:off x="838200" y="336551"/>
            <a:ext cx="10515600" cy="757822"/>
          </a:xfrm>
        </p:spPr>
        <p:txBody>
          <a:bodyPr>
            <a:normAutofit/>
          </a:bodyPr>
          <a:lstStyle/>
          <a:p>
            <a:r>
              <a:rPr lang="en-US" dirty="0"/>
              <a:t>It depends on the exposure constraint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587180C-E429-42E0-815A-DF2E43AC3693}"/>
                  </a:ext>
                </a:extLst>
              </p:cNvPr>
              <p:cNvSpPr txBox="1"/>
              <p:nvPr/>
            </p:nvSpPr>
            <p:spPr>
              <a:xfrm>
                <a:off x="962025" y="1229226"/>
                <a:ext cx="10239375" cy="830997"/>
              </a:xfrm>
              <a:prstGeom prst="rect">
                <a:avLst/>
              </a:prstGeom>
              <a:solidFill>
                <a:schemeClr val="accent1">
                  <a:lumMod val="20000"/>
                  <a:lumOff val="80000"/>
                  <a:alpha val="69000"/>
                </a:schemeClr>
              </a:solidFill>
            </p:spPr>
            <p:txBody>
              <a:bodyPr wrap="square" rtlCol="0">
                <a:spAutoFit/>
              </a:bodyPr>
              <a:lstStyle/>
              <a:p>
                <a:r>
                  <a:rPr lang="en-US" sz="2400" dirty="0"/>
                  <a:t>Obs1. When the exposure constraints are not binding, top-</a:t>
                </a:r>
                <a14:m>
                  <m:oMath xmlns:m="http://schemas.openxmlformats.org/officeDocument/2006/math">
                    <m:r>
                      <a:rPr lang="en-US" sz="2400" b="0" i="1" smtClean="0">
                        <a:latin typeface="Cambria Math" panose="02040503050406030204" pitchFamily="18" charset="0"/>
                      </a:rPr>
                      <m:t>𝑘</m:t>
                    </m:r>
                  </m:oMath>
                </a14:m>
                <a:r>
                  <a:rPr lang="en-US" sz="2400" dirty="0">
                    <a:latin typeface="Calibri" panose="020F0502020204030204" pitchFamily="34" charset="0"/>
                    <a:cs typeface="Calibri" panose="020F0502020204030204" pitchFamily="34" charset="0"/>
                  </a:rPr>
                  <a:t> recommendations are stable, EF and PO</a:t>
                </a:r>
              </a:p>
            </p:txBody>
          </p:sp>
        </mc:Choice>
        <mc:Fallback xmlns="">
          <p:sp>
            <p:nvSpPr>
              <p:cNvPr id="4" name="TextBox 3">
                <a:extLst>
                  <a:ext uri="{FF2B5EF4-FFF2-40B4-BE49-F238E27FC236}">
                    <a16:creationId xmlns:a16="http://schemas.microsoft.com/office/drawing/2014/main" id="{B587180C-E429-42E0-815A-DF2E43AC3693}"/>
                  </a:ext>
                </a:extLst>
              </p:cNvPr>
              <p:cNvSpPr txBox="1">
                <a:spLocks noRot="1" noChangeAspect="1" noMove="1" noResize="1" noEditPoints="1" noAdjustHandles="1" noChangeArrowheads="1" noChangeShapeType="1" noTextEdit="1"/>
              </p:cNvSpPr>
              <p:nvPr/>
            </p:nvSpPr>
            <p:spPr>
              <a:xfrm>
                <a:off x="962025" y="1229226"/>
                <a:ext cx="10239375" cy="830997"/>
              </a:xfrm>
              <a:prstGeom prst="rect">
                <a:avLst/>
              </a:prstGeom>
              <a:blipFill>
                <a:blip r:embed="rId4"/>
                <a:stretch>
                  <a:fillRect l="-952" t="-5882" b="-1617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3E4A29A-46BF-40BC-85F2-5564FCCE2740}"/>
              </a:ext>
            </a:extLst>
          </p:cNvPr>
          <p:cNvSpPr txBox="1"/>
          <p:nvPr/>
        </p:nvSpPr>
        <p:spPr>
          <a:xfrm>
            <a:off x="962024" y="3694268"/>
            <a:ext cx="10239375" cy="461665"/>
          </a:xfrm>
          <a:prstGeom prst="rect">
            <a:avLst/>
          </a:prstGeom>
          <a:solidFill>
            <a:schemeClr val="accent1">
              <a:lumMod val="20000"/>
              <a:lumOff val="80000"/>
              <a:alpha val="69000"/>
            </a:schemeClr>
          </a:solidFill>
        </p:spPr>
        <p:txBody>
          <a:bodyPr wrap="square" rtlCol="0">
            <a:spAutoFit/>
          </a:bodyPr>
          <a:lstStyle/>
          <a:p>
            <a:r>
              <a:rPr lang="en-US" sz="2400" dirty="0"/>
              <a:t>Obs2. Under unit exposures, stable recommendations need not exist</a:t>
            </a:r>
            <a:endParaRPr lang="en-US" sz="2400" dirty="0">
              <a:latin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F1E42B2D-FCA3-4B49-B266-E06E3FE71E8D}"/>
              </a:ext>
            </a:extLst>
          </p:cNvPr>
          <p:cNvSpPr>
            <a:spLocks noGrp="1"/>
          </p:cNvSpPr>
          <p:nvPr>
            <p:ph type="sldNum" sz="quarter" idx="12"/>
          </p:nvPr>
        </p:nvSpPr>
        <p:spPr/>
        <p:txBody>
          <a:bodyPr/>
          <a:lstStyle/>
          <a:p>
            <a:fld id="{0C15891D-5D85-41F7-8804-0265A87BC9DB}" type="slidenum">
              <a:rPr lang="en-US" smtClean="0"/>
              <a:t>18</a:t>
            </a:fld>
            <a:endParaRPr lang="en-US" dirty="0"/>
          </a:p>
        </p:txBody>
      </p:sp>
      <p:pic>
        <p:nvPicPr>
          <p:cNvPr id="7" name="Graphic 6" descr="Man in business attire">
            <a:extLst>
              <a:ext uri="{FF2B5EF4-FFF2-40B4-BE49-F238E27FC236}">
                <a16:creationId xmlns:a16="http://schemas.microsoft.com/office/drawing/2014/main" id="{168CEE6F-0FD8-43CF-A2D0-A899864A74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33893" y="5076155"/>
            <a:ext cx="502655" cy="678770"/>
          </a:xfrm>
          <a:prstGeom prst="rect">
            <a:avLst/>
          </a:prstGeom>
        </p:spPr>
      </p:pic>
      <p:pic>
        <p:nvPicPr>
          <p:cNvPr id="9" name="Graphic 8" descr="Woman wearing a cardigan">
            <a:extLst>
              <a:ext uri="{FF2B5EF4-FFF2-40B4-BE49-F238E27FC236}">
                <a16:creationId xmlns:a16="http://schemas.microsoft.com/office/drawing/2014/main" id="{0A1F0767-5A28-4583-8D81-842D5C9969A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80140" y="5690419"/>
            <a:ext cx="487028" cy="678771"/>
          </a:xfrm>
          <a:prstGeom prst="rect">
            <a:avLst/>
          </a:prstGeom>
        </p:spPr>
      </p:pic>
      <p:sp>
        <p:nvSpPr>
          <p:cNvPr id="12" name="Rectangle: Rounded Corners 11">
            <a:extLst>
              <a:ext uri="{FF2B5EF4-FFF2-40B4-BE49-F238E27FC236}">
                <a16:creationId xmlns:a16="http://schemas.microsoft.com/office/drawing/2014/main" id="{AD087A9F-287F-4652-B80A-4E584C7E0136}"/>
              </a:ext>
            </a:extLst>
          </p:cNvPr>
          <p:cNvSpPr/>
          <p:nvPr/>
        </p:nvSpPr>
        <p:spPr>
          <a:xfrm>
            <a:off x="7418536" y="5255394"/>
            <a:ext cx="1540806"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11B777B-D7C5-4D4B-9D84-2ADCC72C4BB7}"/>
                  </a:ext>
                </a:extLst>
              </p:cNvPr>
              <p:cNvSpPr txBox="1"/>
              <p:nvPr/>
            </p:nvSpPr>
            <p:spPr>
              <a:xfrm>
                <a:off x="8748316" y="4389393"/>
                <a:ext cx="7802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=1</m:t>
                      </m:r>
                    </m:oMath>
                  </m:oMathPara>
                </a14:m>
                <a:endParaRPr lang="en-US" dirty="0"/>
              </a:p>
            </p:txBody>
          </p:sp>
        </mc:Choice>
        <mc:Fallback xmlns="">
          <p:sp>
            <p:nvSpPr>
              <p:cNvPr id="22" name="TextBox 21">
                <a:extLst>
                  <a:ext uri="{FF2B5EF4-FFF2-40B4-BE49-F238E27FC236}">
                    <a16:creationId xmlns:a16="http://schemas.microsoft.com/office/drawing/2014/main" id="{711B777B-D7C5-4D4B-9D84-2ADCC72C4BB7}"/>
                  </a:ext>
                </a:extLst>
              </p:cNvPr>
              <p:cNvSpPr txBox="1">
                <a:spLocks noRot="1" noChangeAspect="1" noMove="1" noResize="1" noEditPoints="1" noAdjustHandles="1" noChangeArrowheads="1" noChangeShapeType="1" noTextEdit="1"/>
              </p:cNvSpPr>
              <p:nvPr/>
            </p:nvSpPr>
            <p:spPr>
              <a:xfrm>
                <a:off x="8748316" y="4389393"/>
                <a:ext cx="780278" cy="369332"/>
              </a:xfrm>
              <a:prstGeom prst="rect">
                <a:avLst/>
              </a:prstGeom>
              <a:blipFill>
                <a:blip r:embed="rId9"/>
                <a:stretch>
                  <a:fillRect/>
                </a:stretch>
              </a:blipFill>
            </p:spPr>
            <p:txBody>
              <a:bodyPr/>
              <a:lstStyle/>
              <a:p>
                <a:r>
                  <a:rPr lang="en-US">
                    <a:noFill/>
                  </a:rPr>
                  <a:t> </a:t>
                </a:r>
              </a:p>
            </p:txBody>
          </p:sp>
        </mc:Fallback>
      </mc:AlternateContent>
      <p:sp>
        <p:nvSpPr>
          <p:cNvPr id="14" name="Rectangle: Rounded Corners 13">
            <a:extLst>
              <a:ext uri="{FF2B5EF4-FFF2-40B4-BE49-F238E27FC236}">
                <a16:creationId xmlns:a16="http://schemas.microsoft.com/office/drawing/2014/main" id="{9A465C74-82B0-4223-8A3F-E767AD7CF7D2}"/>
              </a:ext>
            </a:extLst>
          </p:cNvPr>
          <p:cNvSpPr/>
          <p:nvPr/>
        </p:nvSpPr>
        <p:spPr>
          <a:xfrm>
            <a:off x="9345617" y="5898233"/>
            <a:ext cx="1540806"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D7599F10-3886-4274-A561-AA67CCC56B00}"/>
              </a:ext>
            </a:extLst>
          </p:cNvPr>
          <p:cNvCxnSpPr>
            <a:cxnSpLocks/>
          </p:cNvCxnSpPr>
          <p:nvPr/>
        </p:nvCxnSpPr>
        <p:spPr>
          <a:xfrm>
            <a:off x="8694248" y="5583483"/>
            <a:ext cx="0" cy="42869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7248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22" grpId="0"/>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A4D051-DD6A-4558-B999-005A21365D50}"/>
                  </a:ext>
                </a:extLst>
              </p:cNvPr>
              <p:cNvSpPr>
                <a:spLocks noGrp="1"/>
              </p:cNvSpPr>
              <p:nvPr>
                <p:ph idx="1"/>
              </p:nvPr>
            </p:nvSpPr>
            <p:spPr>
              <a:xfrm>
                <a:off x="838200" y="1267326"/>
                <a:ext cx="10816388" cy="5254123"/>
              </a:xfrm>
            </p:spPr>
            <p:txBody>
              <a:bodyPr>
                <a:normAutofit/>
              </a:bodyPr>
              <a:lstStyle/>
              <a:p>
                <a:endParaRPr lang="en-US" dirty="0"/>
              </a:p>
              <a:p>
                <a:endParaRPr lang="en-US" dirty="0"/>
              </a:p>
              <a:p>
                <a:pPr lvl="1"/>
                <a:r>
                  <a:rPr lang="en-US" dirty="0"/>
                  <a:t>Note this includes cases with disjoint top-</a:t>
                </a:r>
                <a14:m>
                  <m:oMath xmlns:m="http://schemas.openxmlformats.org/officeDocument/2006/math">
                    <m:r>
                      <a:rPr lang="en-US" i="1">
                        <a:latin typeface="Cambria Math" panose="02040503050406030204" pitchFamily="18" charset="0"/>
                      </a:rPr>
                      <m:t>𝑘</m:t>
                    </m:r>
                  </m:oMath>
                </a14:m>
                <a:r>
                  <a:rPr lang="en-US" dirty="0"/>
                  <a:t> sets even for unit exposures</a:t>
                </a:r>
              </a:p>
              <a:p>
                <a:pPr lvl="1"/>
                <a:r>
                  <a:rPr lang="en-US" dirty="0"/>
                  <a:t>Stability: Buyers are already recommended their highest utility choice set</a:t>
                </a:r>
              </a:p>
              <a:p>
                <a:pPr lvl="1"/>
                <a:r>
                  <a:rPr lang="en-US" dirty="0"/>
                  <a:t>PO + EF: direct from recommending </a:t>
                </a:r>
                <a14:m>
                  <m:oMath xmlns:m="http://schemas.openxmlformats.org/officeDocument/2006/math">
                    <m:r>
                      <a:rPr lang="en-US" b="0" i="1" smtClean="0">
                        <a:latin typeface="Cambria Math" panose="02040503050406030204" pitchFamily="18" charset="0"/>
                      </a:rPr>
                      <m:t>𝑘</m:t>
                    </m:r>
                  </m:oMath>
                </a14:m>
                <a:r>
                  <a:rPr lang="en-US" dirty="0"/>
                  <a:t> most liked items</a:t>
                </a:r>
              </a:p>
              <a:p>
                <a:pPr marL="457200" lvl="1" indent="0">
                  <a:buNone/>
                </a:pPr>
                <a:endParaRPr lang="en-US" dirty="0"/>
              </a:p>
              <a:p>
                <a:endParaRPr lang="en-US" dirty="0"/>
              </a:p>
              <a:p>
                <a:pPr marL="0" indent="0">
                  <a:buNone/>
                </a:pPr>
                <a:r>
                  <a:rPr lang="en-US" dirty="0"/>
                  <a:t>Example, enumerate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oMath>
                </a14:m>
                <a:endParaRPr lang="en-US" dirty="0"/>
              </a:p>
              <a:p>
                <a:pPr>
                  <a:buFontTx/>
                  <a:buChar char="-"/>
                </a:pPr>
                <a:r>
                  <a:rPr lang="en-US" dirty="0"/>
                  <a:t>AB: (2,B) blocks</a:t>
                </a:r>
              </a:p>
              <a:p>
                <a:pPr>
                  <a:buFontTx/>
                  <a:buChar char="-"/>
                </a:pPr>
                <a:r>
                  <a:rPr lang="en-US" dirty="0"/>
                  <a:t>BC:</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F0A4D051-DD6A-4558-B999-005A21365D50}"/>
                  </a:ext>
                </a:extLst>
              </p:cNvPr>
              <p:cNvSpPr>
                <a:spLocks noGrp="1" noRot="1" noChangeAspect="1" noMove="1" noResize="1" noEditPoints="1" noAdjustHandles="1" noChangeArrowheads="1" noChangeShapeType="1" noTextEdit="1"/>
              </p:cNvSpPr>
              <p:nvPr>
                <p:ph idx="1"/>
              </p:nvPr>
            </p:nvSpPr>
            <p:spPr>
              <a:xfrm>
                <a:off x="838200" y="1267326"/>
                <a:ext cx="10816388" cy="5254123"/>
              </a:xfrm>
              <a:blipFill>
                <a:blip r:embed="rId3"/>
                <a:stretch>
                  <a:fillRect l="-1184"/>
                </a:stretch>
              </a:blipFill>
            </p:spPr>
            <p:txBody>
              <a:bodyPr/>
              <a:lstStyle/>
              <a:p>
                <a:r>
                  <a:rPr lang="en-US">
                    <a:noFill/>
                  </a:rPr>
                  <a:t> </a:t>
                </a:r>
              </a:p>
            </p:txBody>
          </p:sp>
        </mc:Fallback>
      </mc:AlternateContent>
      <p:graphicFrame>
        <p:nvGraphicFramePr>
          <p:cNvPr id="8" name="Table 5">
            <a:extLst>
              <a:ext uri="{FF2B5EF4-FFF2-40B4-BE49-F238E27FC236}">
                <a16:creationId xmlns:a16="http://schemas.microsoft.com/office/drawing/2014/main" id="{9D501567-E976-430B-BF59-A7849C2A8E69}"/>
              </a:ext>
            </a:extLst>
          </p:cNvPr>
          <p:cNvGraphicFramePr>
            <a:graphicFrameLocks noGrp="1"/>
          </p:cNvGraphicFramePr>
          <p:nvPr/>
        </p:nvGraphicFramePr>
        <p:xfrm>
          <a:off x="6333893" y="4112394"/>
          <a:ext cx="4720710" cy="2273166"/>
        </p:xfrm>
        <a:graphic>
          <a:graphicData uri="http://schemas.openxmlformats.org/drawingml/2006/table">
            <a:tbl>
              <a:tblPr firstRow="1" bandRow="1">
                <a:tableStyleId>{2D5ABB26-0587-4C30-8999-92F81FD0307C}</a:tableStyleId>
              </a:tblPr>
              <a:tblGrid>
                <a:gridCol w="944142">
                  <a:extLst>
                    <a:ext uri="{9D8B030D-6E8A-4147-A177-3AD203B41FA5}">
                      <a16:colId xmlns:a16="http://schemas.microsoft.com/office/drawing/2014/main" val="3711217539"/>
                    </a:ext>
                  </a:extLst>
                </a:gridCol>
                <a:gridCol w="944142">
                  <a:extLst>
                    <a:ext uri="{9D8B030D-6E8A-4147-A177-3AD203B41FA5}">
                      <a16:colId xmlns:a16="http://schemas.microsoft.com/office/drawing/2014/main" val="1075003561"/>
                    </a:ext>
                  </a:extLst>
                </a:gridCol>
                <a:gridCol w="944142">
                  <a:extLst>
                    <a:ext uri="{9D8B030D-6E8A-4147-A177-3AD203B41FA5}">
                      <a16:colId xmlns:a16="http://schemas.microsoft.com/office/drawing/2014/main" val="3403189930"/>
                    </a:ext>
                  </a:extLst>
                </a:gridCol>
                <a:gridCol w="944142">
                  <a:extLst>
                    <a:ext uri="{9D8B030D-6E8A-4147-A177-3AD203B41FA5}">
                      <a16:colId xmlns:a16="http://schemas.microsoft.com/office/drawing/2014/main" val="3946369067"/>
                    </a:ext>
                  </a:extLst>
                </a:gridCol>
                <a:gridCol w="944142">
                  <a:extLst>
                    <a:ext uri="{9D8B030D-6E8A-4147-A177-3AD203B41FA5}">
                      <a16:colId xmlns:a16="http://schemas.microsoft.com/office/drawing/2014/main" val="3380047435"/>
                    </a:ext>
                  </a:extLst>
                </a:gridCol>
              </a:tblGrid>
              <a:tr h="56243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4065317439"/>
                  </a:ext>
                </a:extLst>
              </a:tr>
              <a:tr h="570244">
                <a:tc>
                  <a:txBody>
                    <a:bodyPr/>
                    <a:lstStyle/>
                    <a:p>
                      <a:pPr algn="ctr"/>
                      <a:endParaRPr lang="en-US" sz="2400" dirty="0"/>
                    </a:p>
                  </a:txBody>
                  <a:tcPr>
                    <a:lnB w="12700" cap="flat" cmpd="sng" algn="ctr">
                      <a:noFill/>
                      <a:prstDash val="solid"/>
                      <a:round/>
                      <a:headEnd type="none" w="med" len="med"/>
                      <a:tailEnd type="none" w="med" len="med"/>
                    </a:lnB>
                  </a:tcPr>
                </a:tc>
                <a:tc>
                  <a:txBody>
                    <a:bodyPr/>
                    <a:lstStyle/>
                    <a:p>
                      <a:pPr algn="ctr"/>
                      <a:r>
                        <a:rPr lang="en-US" sz="2400" dirty="0"/>
                        <a:t>A</a:t>
                      </a:r>
                    </a:p>
                  </a:txBody>
                  <a:tcPr>
                    <a:lnB w="12700" cap="flat" cmpd="sng" algn="ctr">
                      <a:solidFill>
                        <a:schemeClr val="tx1"/>
                      </a:solidFill>
                      <a:prstDash val="solid"/>
                      <a:round/>
                      <a:headEnd type="none" w="med" len="med"/>
                      <a:tailEnd type="none" w="med" len="med"/>
                    </a:lnB>
                  </a:tcPr>
                </a:tc>
                <a:tc>
                  <a:txBody>
                    <a:bodyPr/>
                    <a:lstStyle/>
                    <a:p>
                      <a:pPr algn="ctr"/>
                      <a:r>
                        <a:rPr lang="en-US" sz="2400" dirty="0"/>
                        <a:t>B</a:t>
                      </a:r>
                    </a:p>
                  </a:txBody>
                  <a:tcPr>
                    <a:lnB w="12700" cap="flat" cmpd="sng" algn="ctr">
                      <a:solidFill>
                        <a:schemeClr val="tx1"/>
                      </a:solidFill>
                      <a:prstDash val="solid"/>
                      <a:round/>
                      <a:headEnd type="none" w="med" len="med"/>
                      <a:tailEnd type="none" w="med" len="med"/>
                    </a:lnB>
                  </a:tcPr>
                </a:tc>
                <a:tc>
                  <a:txBody>
                    <a:bodyPr/>
                    <a:lstStyle/>
                    <a:p>
                      <a:pPr algn="ctr"/>
                      <a:r>
                        <a:rPr lang="en-US" sz="2400" dirty="0"/>
                        <a:t>C</a:t>
                      </a:r>
                    </a:p>
                  </a:txBody>
                  <a:tcPr>
                    <a:lnB w="12700" cap="flat" cmpd="sng" algn="ctr">
                      <a:solidFill>
                        <a:schemeClr val="tx1"/>
                      </a:solidFill>
                      <a:prstDash val="solid"/>
                      <a:round/>
                      <a:headEnd type="none" w="med" len="med"/>
                      <a:tailEnd type="none" w="med" len="med"/>
                    </a:lnB>
                  </a:tcPr>
                </a:tc>
                <a:tc>
                  <a:txBody>
                    <a:bodyPr/>
                    <a:lstStyle/>
                    <a:p>
                      <a:pPr algn="ctr"/>
                      <a:r>
                        <a:rPr lang="en-US" sz="2400" dirty="0"/>
                        <a:t>D</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8125435"/>
                  </a:ext>
                </a:extLst>
              </a:tr>
              <a:tr h="660429">
                <a:tc>
                  <a:txBody>
                    <a:bodyPr/>
                    <a:lstStyle/>
                    <a:p>
                      <a:pPr algn="r"/>
                      <a:r>
                        <a:rPr lang="en-US" sz="2400" dirty="0"/>
                        <a:t>1</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2400" dirty="0"/>
                        <a:t>10</a:t>
                      </a:r>
                    </a:p>
                  </a:txBody>
                  <a:tcPr>
                    <a:lnL>
                      <a:noFill/>
                    </a:lnL>
                    <a:lnT w="12700" cap="flat" cmpd="sng" algn="ctr">
                      <a:solidFill>
                        <a:schemeClr val="tx1"/>
                      </a:solidFill>
                      <a:prstDash val="solid"/>
                      <a:round/>
                      <a:headEnd type="none" w="med" len="med"/>
                      <a:tailEnd type="none" w="med" len="med"/>
                    </a:lnT>
                  </a:tcPr>
                </a:tc>
                <a:tc>
                  <a:txBody>
                    <a:bodyPr/>
                    <a:lstStyle/>
                    <a:p>
                      <a:pPr algn="ctr"/>
                      <a:r>
                        <a:rPr lang="en-US" sz="2400" dirty="0"/>
                        <a:t>0</a:t>
                      </a:r>
                    </a:p>
                  </a:txBody>
                  <a:tcPr>
                    <a:lnT w="12700" cap="flat" cmpd="sng" algn="ctr">
                      <a:solidFill>
                        <a:schemeClr val="tx1"/>
                      </a:solidFill>
                      <a:prstDash val="solid"/>
                      <a:round/>
                      <a:headEnd type="none" w="med" len="med"/>
                      <a:tailEnd type="none" w="med" len="med"/>
                    </a:lnT>
                  </a:tcPr>
                </a:tc>
                <a:tc>
                  <a:txBody>
                    <a:bodyPr/>
                    <a:lstStyle/>
                    <a:p>
                      <a:pPr algn="ctr"/>
                      <a:r>
                        <a:rPr lang="en-US" sz="2400" dirty="0"/>
                        <a:t>7</a:t>
                      </a:r>
                    </a:p>
                  </a:txBody>
                  <a:tcPr>
                    <a:lnT w="12700" cap="flat" cmpd="sng" algn="ctr">
                      <a:solidFill>
                        <a:schemeClr val="tx1"/>
                      </a:solidFill>
                      <a:prstDash val="solid"/>
                      <a:round/>
                      <a:headEnd type="none" w="med" len="med"/>
                      <a:tailEnd type="none" w="med" len="med"/>
                    </a:lnT>
                  </a:tcPr>
                </a:tc>
                <a:tc>
                  <a:txBody>
                    <a:bodyPr/>
                    <a:lstStyle/>
                    <a:p>
                      <a:pPr algn="ctr"/>
                      <a:r>
                        <a:rPr lang="en-US" sz="2400" dirty="0"/>
                        <a:t>6</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78203395"/>
                  </a:ext>
                </a:extLst>
              </a:tr>
              <a:tr h="480060">
                <a:tc>
                  <a:txBody>
                    <a:bodyPr/>
                    <a:lstStyle/>
                    <a:p>
                      <a:pPr algn="r"/>
                      <a:r>
                        <a:rPr lang="en-US" sz="2400" dirty="0"/>
                        <a:t>2</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10</a:t>
                      </a:r>
                    </a:p>
                  </a:txBody>
                  <a:tcPr>
                    <a:lnL>
                      <a:noFill/>
                    </a:lnL>
                    <a:lnB w="12700" cap="flat" cmpd="sng" algn="ctr">
                      <a:solidFill>
                        <a:schemeClr val="tx1"/>
                      </a:solidFill>
                      <a:prstDash val="solid"/>
                      <a:round/>
                      <a:headEnd type="none" w="med" len="med"/>
                      <a:tailEnd type="none" w="med" len="med"/>
                    </a:lnB>
                  </a:tcPr>
                </a:tc>
                <a:tc>
                  <a:txBody>
                    <a:bodyPr/>
                    <a:lstStyle/>
                    <a:p>
                      <a:pPr algn="ctr"/>
                      <a:r>
                        <a:rPr lang="en-US" sz="2400" dirty="0"/>
                        <a:t>8</a:t>
                      </a:r>
                    </a:p>
                  </a:txBody>
                  <a:tcPr>
                    <a:lnB w="12700" cap="flat" cmpd="sng" algn="ctr">
                      <a:solidFill>
                        <a:schemeClr val="tx1"/>
                      </a:solidFill>
                      <a:prstDash val="solid"/>
                      <a:round/>
                      <a:headEnd type="none" w="med" len="med"/>
                      <a:tailEnd type="none" w="med" len="med"/>
                    </a:lnB>
                  </a:tcPr>
                </a:tc>
                <a:tc>
                  <a:txBody>
                    <a:bodyPr/>
                    <a:lstStyle/>
                    <a:p>
                      <a:pPr algn="ctr"/>
                      <a:r>
                        <a:rPr lang="en-US" sz="2400" dirty="0"/>
                        <a:t>4</a:t>
                      </a:r>
                    </a:p>
                  </a:txBody>
                  <a:tcPr>
                    <a:lnB w="12700" cap="flat" cmpd="sng" algn="ctr">
                      <a:solidFill>
                        <a:schemeClr val="tx1"/>
                      </a:solidFill>
                      <a:prstDash val="solid"/>
                      <a:round/>
                      <a:headEnd type="none" w="med" len="med"/>
                      <a:tailEnd type="none" w="med" len="med"/>
                    </a:lnB>
                  </a:tcPr>
                </a:tc>
                <a:tc>
                  <a:txBody>
                    <a:bodyPr/>
                    <a:lstStyle/>
                    <a:p>
                      <a:pPr algn="ctr"/>
                      <a:r>
                        <a:rPr lang="en-US" sz="2400" dirty="0"/>
                        <a:t>5</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3374094"/>
                  </a:ext>
                </a:extLst>
              </a:tr>
            </a:tbl>
          </a:graphicData>
        </a:graphic>
      </p:graphicFrame>
      <p:sp>
        <p:nvSpPr>
          <p:cNvPr id="2" name="Title 1">
            <a:extLst>
              <a:ext uri="{FF2B5EF4-FFF2-40B4-BE49-F238E27FC236}">
                <a16:creationId xmlns:a16="http://schemas.microsoft.com/office/drawing/2014/main" id="{4A4D9A67-28BA-4B8A-8CB6-F83FCC58A616}"/>
              </a:ext>
            </a:extLst>
          </p:cNvPr>
          <p:cNvSpPr>
            <a:spLocks noGrp="1"/>
          </p:cNvSpPr>
          <p:nvPr>
            <p:ph type="title"/>
          </p:nvPr>
        </p:nvSpPr>
        <p:spPr>
          <a:xfrm>
            <a:off x="838200" y="336551"/>
            <a:ext cx="10515600" cy="757822"/>
          </a:xfrm>
        </p:spPr>
        <p:txBody>
          <a:bodyPr>
            <a:normAutofit/>
          </a:bodyPr>
          <a:lstStyle/>
          <a:p>
            <a:r>
              <a:rPr lang="en-US" dirty="0"/>
              <a:t>It depends on the exposure constraint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587180C-E429-42E0-815A-DF2E43AC3693}"/>
                  </a:ext>
                </a:extLst>
              </p:cNvPr>
              <p:cNvSpPr txBox="1"/>
              <p:nvPr/>
            </p:nvSpPr>
            <p:spPr>
              <a:xfrm>
                <a:off x="962025" y="1229226"/>
                <a:ext cx="10239375" cy="830997"/>
              </a:xfrm>
              <a:prstGeom prst="rect">
                <a:avLst/>
              </a:prstGeom>
              <a:solidFill>
                <a:schemeClr val="accent1">
                  <a:lumMod val="20000"/>
                  <a:lumOff val="80000"/>
                  <a:alpha val="69000"/>
                </a:schemeClr>
              </a:solidFill>
            </p:spPr>
            <p:txBody>
              <a:bodyPr wrap="square" rtlCol="0">
                <a:spAutoFit/>
              </a:bodyPr>
              <a:lstStyle/>
              <a:p>
                <a:r>
                  <a:rPr lang="en-US" sz="2400" dirty="0"/>
                  <a:t>Obs1. When the exposure constraints are not binding, top-</a:t>
                </a:r>
                <a14:m>
                  <m:oMath xmlns:m="http://schemas.openxmlformats.org/officeDocument/2006/math">
                    <m:r>
                      <a:rPr lang="en-US" sz="2400" b="0" i="1" smtClean="0">
                        <a:latin typeface="Cambria Math" panose="02040503050406030204" pitchFamily="18" charset="0"/>
                      </a:rPr>
                      <m:t>𝑘</m:t>
                    </m:r>
                  </m:oMath>
                </a14:m>
                <a:r>
                  <a:rPr lang="en-US" sz="2400" dirty="0">
                    <a:latin typeface="Calibri" panose="020F0502020204030204" pitchFamily="34" charset="0"/>
                    <a:cs typeface="Calibri" panose="020F0502020204030204" pitchFamily="34" charset="0"/>
                  </a:rPr>
                  <a:t> recommendations are stable, EF and PO</a:t>
                </a:r>
              </a:p>
            </p:txBody>
          </p:sp>
        </mc:Choice>
        <mc:Fallback xmlns="">
          <p:sp>
            <p:nvSpPr>
              <p:cNvPr id="4" name="TextBox 3">
                <a:extLst>
                  <a:ext uri="{FF2B5EF4-FFF2-40B4-BE49-F238E27FC236}">
                    <a16:creationId xmlns:a16="http://schemas.microsoft.com/office/drawing/2014/main" id="{B587180C-E429-42E0-815A-DF2E43AC3693}"/>
                  </a:ext>
                </a:extLst>
              </p:cNvPr>
              <p:cNvSpPr txBox="1">
                <a:spLocks noRot="1" noChangeAspect="1" noMove="1" noResize="1" noEditPoints="1" noAdjustHandles="1" noChangeArrowheads="1" noChangeShapeType="1" noTextEdit="1"/>
              </p:cNvSpPr>
              <p:nvPr/>
            </p:nvSpPr>
            <p:spPr>
              <a:xfrm>
                <a:off x="962025" y="1229226"/>
                <a:ext cx="10239375" cy="830997"/>
              </a:xfrm>
              <a:prstGeom prst="rect">
                <a:avLst/>
              </a:prstGeom>
              <a:blipFill>
                <a:blip r:embed="rId4"/>
                <a:stretch>
                  <a:fillRect l="-952" t="-5882" b="-1617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3E4A29A-46BF-40BC-85F2-5564FCCE2740}"/>
              </a:ext>
            </a:extLst>
          </p:cNvPr>
          <p:cNvSpPr txBox="1"/>
          <p:nvPr/>
        </p:nvSpPr>
        <p:spPr>
          <a:xfrm>
            <a:off x="962024" y="3694268"/>
            <a:ext cx="10239375" cy="461665"/>
          </a:xfrm>
          <a:prstGeom prst="rect">
            <a:avLst/>
          </a:prstGeom>
          <a:solidFill>
            <a:schemeClr val="accent1">
              <a:lumMod val="20000"/>
              <a:lumOff val="80000"/>
              <a:alpha val="69000"/>
            </a:schemeClr>
          </a:solidFill>
        </p:spPr>
        <p:txBody>
          <a:bodyPr wrap="square" rtlCol="0">
            <a:spAutoFit/>
          </a:bodyPr>
          <a:lstStyle/>
          <a:p>
            <a:r>
              <a:rPr lang="en-US" sz="2400" dirty="0"/>
              <a:t>Obs2. Under unit exposures, stable recommendations need not exist</a:t>
            </a:r>
            <a:endParaRPr lang="en-US" sz="2400" dirty="0">
              <a:latin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F1E42B2D-FCA3-4B49-B266-E06E3FE71E8D}"/>
              </a:ext>
            </a:extLst>
          </p:cNvPr>
          <p:cNvSpPr>
            <a:spLocks noGrp="1"/>
          </p:cNvSpPr>
          <p:nvPr>
            <p:ph type="sldNum" sz="quarter" idx="12"/>
          </p:nvPr>
        </p:nvSpPr>
        <p:spPr/>
        <p:txBody>
          <a:bodyPr/>
          <a:lstStyle/>
          <a:p>
            <a:fld id="{0C15891D-5D85-41F7-8804-0265A87BC9DB}" type="slidenum">
              <a:rPr lang="en-US" smtClean="0"/>
              <a:t>19</a:t>
            </a:fld>
            <a:endParaRPr lang="en-US" dirty="0"/>
          </a:p>
        </p:txBody>
      </p:sp>
      <p:pic>
        <p:nvPicPr>
          <p:cNvPr id="7" name="Graphic 6" descr="Man in business attire">
            <a:extLst>
              <a:ext uri="{FF2B5EF4-FFF2-40B4-BE49-F238E27FC236}">
                <a16:creationId xmlns:a16="http://schemas.microsoft.com/office/drawing/2014/main" id="{168CEE6F-0FD8-43CF-A2D0-A899864A74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33893" y="5076155"/>
            <a:ext cx="502655" cy="678770"/>
          </a:xfrm>
          <a:prstGeom prst="rect">
            <a:avLst/>
          </a:prstGeom>
        </p:spPr>
      </p:pic>
      <p:pic>
        <p:nvPicPr>
          <p:cNvPr id="9" name="Graphic 8" descr="Woman wearing a cardigan">
            <a:extLst>
              <a:ext uri="{FF2B5EF4-FFF2-40B4-BE49-F238E27FC236}">
                <a16:creationId xmlns:a16="http://schemas.microsoft.com/office/drawing/2014/main" id="{0A1F0767-5A28-4583-8D81-842D5C9969A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80140" y="5690419"/>
            <a:ext cx="487028" cy="678771"/>
          </a:xfrm>
          <a:prstGeom prst="rect">
            <a:avLst/>
          </a:prstGeom>
        </p:spPr>
      </p:pic>
      <p:sp>
        <p:nvSpPr>
          <p:cNvPr id="12" name="Rectangle: Rounded Corners 11">
            <a:extLst>
              <a:ext uri="{FF2B5EF4-FFF2-40B4-BE49-F238E27FC236}">
                <a16:creationId xmlns:a16="http://schemas.microsoft.com/office/drawing/2014/main" id="{AD087A9F-287F-4652-B80A-4E584C7E0136}"/>
              </a:ext>
            </a:extLst>
          </p:cNvPr>
          <p:cNvSpPr/>
          <p:nvPr/>
        </p:nvSpPr>
        <p:spPr>
          <a:xfrm>
            <a:off x="8368052" y="5248977"/>
            <a:ext cx="1540806"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11B777B-D7C5-4D4B-9D84-2ADCC72C4BB7}"/>
                  </a:ext>
                </a:extLst>
              </p:cNvPr>
              <p:cNvSpPr txBox="1"/>
              <p:nvPr/>
            </p:nvSpPr>
            <p:spPr>
              <a:xfrm>
                <a:off x="8748316" y="4389393"/>
                <a:ext cx="7802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=1</m:t>
                      </m:r>
                    </m:oMath>
                  </m:oMathPara>
                </a14:m>
                <a:endParaRPr lang="en-US" dirty="0"/>
              </a:p>
            </p:txBody>
          </p:sp>
        </mc:Choice>
        <mc:Fallback xmlns="">
          <p:sp>
            <p:nvSpPr>
              <p:cNvPr id="22" name="TextBox 21">
                <a:extLst>
                  <a:ext uri="{FF2B5EF4-FFF2-40B4-BE49-F238E27FC236}">
                    <a16:creationId xmlns:a16="http://schemas.microsoft.com/office/drawing/2014/main" id="{711B777B-D7C5-4D4B-9D84-2ADCC72C4BB7}"/>
                  </a:ext>
                </a:extLst>
              </p:cNvPr>
              <p:cNvSpPr txBox="1">
                <a:spLocks noRot="1" noChangeAspect="1" noMove="1" noResize="1" noEditPoints="1" noAdjustHandles="1" noChangeArrowheads="1" noChangeShapeType="1" noTextEdit="1"/>
              </p:cNvSpPr>
              <p:nvPr/>
            </p:nvSpPr>
            <p:spPr>
              <a:xfrm>
                <a:off x="8748316" y="4389393"/>
                <a:ext cx="780278" cy="369332"/>
              </a:xfrm>
              <a:prstGeom prst="rect">
                <a:avLst/>
              </a:prstGeom>
              <a:blipFill>
                <a:blip r:embed="rId9"/>
                <a:stretch>
                  <a:fillRect/>
                </a:stretch>
              </a:blipFill>
            </p:spPr>
            <p:txBody>
              <a:bodyPr/>
              <a:lstStyle/>
              <a:p>
                <a:r>
                  <a:rPr lang="en-US">
                    <a:noFill/>
                  </a:rPr>
                  <a:t> </a:t>
                </a:r>
              </a:p>
            </p:txBody>
          </p:sp>
        </mc:Fallback>
      </mc:AlternateContent>
      <p:sp>
        <p:nvSpPr>
          <p:cNvPr id="14" name="Rectangle: Rounded Corners 13">
            <a:extLst>
              <a:ext uri="{FF2B5EF4-FFF2-40B4-BE49-F238E27FC236}">
                <a16:creationId xmlns:a16="http://schemas.microsoft.com/office/drawing/2014/main" id="{9A465C74-82B0-4223-8A3F-E767AD7CF7D2}"/>
              </a:ext>
            </a:extLst>
          </p:cNvPr>
          <p:cNvSpPr/>
          <p:nvPr/>
        </p:nvSpPr>
        <p:spPr>
          <a:xfrm>
            <a:off x="10277475" y="5898233"/>
            <a:ext cx="608947"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D7599F10-3886-4274-A561-AA67CCC56B00}"/>
              </a:ext>
            </a:extLst>
          </p:cNvPr>
          <p:cNvCxnSpPr>
            <a:cxnSpLocks/>
          </p:cNvCxnSpPr>
          <p:nvPr/>
        </p:nvCxnSpPr>
        <p:spPr>
          <a:xfrm>
            <a:off x="8694248" y="5583483"/>
            <a:ext cx="0" cy="42869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22A80952-37DE-48F2-9357-32CECF776EBE}"/>
              </a:ext>
            </a:extLst>
          </p:cNvPr>
          <p:cNvSpPr/>
          <p:nvPr/>
        </p:nvSpPr>
        <p:spPr>
          <a:xfrm>
            <a:off x="7418536" y="5907525"/>
            <a:ext cx="675725"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865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9E072-4A70-4E50-8E37-0F7C87E357C0}"/>
              </a:ext>
            </a:extLst>
          </p:cNvPr>
          <p:cNvSpPr>
            <a:spLocks noGrp="1"/>
          </p:cNvSpPr>
          <p:nvPr>
            <p:ph type="title"/>
          </p:nvPr>
        </p:nvSpPr>
        <p:spPr/>
        <p:txBody>
          <a:bodyPr/>
          <a:lstStyle/>
          <a:p>
            <a:r>
              <a:rPr lang="en-US" dirty="0"/>
              <a:t>Joint with</a:t>
            </a:r>
          </a:p>
        </p:txBody>
      </p:sp>
      <p:sp>
        <p:nvSpPr>
          <p:cNvPr id="4" name="TextBox 3">
            <a:extLst>
              <a:ext uri="{FF2B5EF4-FFF2-40B4-BE49-F238E27FC236}">
                <a16:creationId xmlns:a16="http://schemas.microsoft.com/office/drawing/2014/main" id="{CE687CB2-24DC-4A13-ABB7-E3F750085CE8}"/>
              </a:ext>
            </a:extLst>
          </p:cNvPr>
          <p:cNvSpPr txBox="1"/>
          <p:nvPr/>
        </p:nvSpPr>
        <p:spPr>
          <a:xfrm>
            <a:off x="5019712" y="5290456"/>
            <a:ext cx="2264402" cy="461665"/>
          </a:xfrm>
          <a:prstGeom prst="rect">
            <a:avLst/>
          </a:prstGeom>
          <a:noFill/>
        </p:spPr>
        <p:txBody>
          <a:bodyPr wrap="none" rtlCol="0">
            <a:spAutoFit/>
          </a:bodyPr>
          <a:lstStyle/>
          <a:p>
            <a:r>
              <a:rPr lang="en-US" sz="2400" dirty="0"/>
              <a:t>Nachiketa Sahoo</a:t>
            </a:r>
          </a:p>
        </p:txBody>
      </p:sp>
      <p:pic>
        <p:nvPicPr>
          <p:cNvPr id="5" name="Picture 2">
            <a:extLst>
              <a:ext uri="{FF2B5EF4-FFF2-40B4-BE49-F238E27FC236}">
                <a16:creationId xmlns:a16="http://schemas.microsoft.com/office/drawing/2014/main" id="{DE5C499D-8464-462E-B0CE-45BB7168D6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7885" y="1644845"/>
            <a:ext cx="2376229" cy="3561864"/>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5251AE4F-26E9-49B1-B8B5-2ECB7E8877E7}"/>
              </a:ext>
            </a:extLst>
          </p:cNvPr>
          <p:cNvSpPr>
            <a:spLocks noGrp="1"/>
          </p:cNvSpPr>
          <p:nvPr>
            <p:ph type="sldNum" sz="quarter" idx="12"/>
          </p:nvPr>
        </p:nvSpPr>
        <p:spPr/>
        <p:txBody>
          <a:bodyPr/>
          <a:lstStyle/>
          <a:p>
            <a:fld id="{0C15891D-5D85-41F7-8804-0265A87BC9DB}" type="slidenum">
              <a:rPr lang="en-US" smtClean="0"/>
              <a:t>2</a:t>
            </a:fld>
            <a:endParaRPr lang="en-US" dirty="0"/>
          </a:p>
        </p:txBody>
      </p:sp>
    </p:spTree>
    <p:extLst>
      <p:ext uri="{BB962C8B-B14F-4D97-AF65-F5344CB8AC3E}">
        <p14:creationId xmlns:p14="http://schemas.microsoft.com/office/powerpoint/2010/main" val="35088850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A4D051-DD6A-4558-B999-005A21365D50}"/>
                  </a:ext>
                </a:extLst>
              </p:cNvPr>
              <p:cNvSpPr>
                <a:spLocks noGrp="1"/>
              </p:cNvSpPr>
              <p:nvPr>
                <p:ph idx="1"/>
              </p:nvPr>
            </p:nvSpPr>
            <p:spPr>
              <a:xfrm>
                <a:off x="838200" y="1267326"/>
                <a:ext cx="10816388" cy="5254123"/>
              </a:xfrm>
            </p:spPr>
            <p:txBody>
              <a:bodyPr>
                <a:normAutofit/>
              </a:bodyPr>
              <a:lstStyle/>
              <a:p>
                <a:endParaRPr lang="en-US" dirty="0"/>
              </a:p>
              <a:p>
                <a:endParaRPr lang="en-US" dirty="0"/>
              </a:p>
              <a:p>
                <a:pPr lvl="1"/>
                <a:r>
                  <a:rPr lang="en-US" dirty="0"/>
                  <a:t>Note this includes cases with disjoint top-</a:t>
                </a:r>
                <a14:m>
                  <m:oMath xmlns:m="http://schemas.openxmlformats.org/officeDocument/2006/math">
                    <m:r>
                      <a:rPr lang="en-US" i="1">
                        <a:latin typeface="Cambria Math" panose="02040503050406030204" pitchFamily="18" charset="0"/>
                      </a:rPr>
                      <m:t>𝑘</m:t>
                    </m:r>
                  </m:oMath>
                </a14:m>
                <a:r>
                  <a:rPr lang="en-US" dirty="0"/>
                  <a:t> sets even for unit exposures</a:t>
                </a:r>
              </a:p>
              <a:p>
                <a:pPr lvl="1"/>
                <a:r>
                  <a:rPr lang="en-US" dirty="0"/>
                  <a:t>Stability: Buyers are already recommended their highest utility choice set</a:t>
                </a:r>
              </a:p>
              <a:p>
                <a:pPr lvl="1"/>
                <a:r>
                  <a:rPr lang="en-US" dirty="0"/>
                  <a:t>PO + EF: direct from recommending </a:t>
                </a:r>
                <a14:m>
                  <m:oMath xmlns:m="http://schemas.openxmlformats.org/officeDocument/2006/math">
                    <m:r>
                      <a:rPr lang="en-US" b="0" i="1" smtClean="0">
                        <a:latin typeface="Cambria Math" panose="02040503050406030204" pitchFamily="18" charset="0"/>
                      </a:rPr>
                      <m:t>𝑘</m:t>
                    </m:r>
                  </m:oMath>
                </a14:m>
                <a:r>
                  <a:rPr lang="en-US" dirty="0"/>
                  <a:t> most liked items</a:t>
                </a:r>
              </a:p>
              <a:p>
                <a:pPr lvl="1"/>
                <a:endParaRPr lang="en-US" dirty="0"/>
              </a:p>
              <a:p>
                <a:endParaRPr lang="en-US" dirty="0"/>
              </a:p>
              <a:p>
                <a:pPr marL="0" indent="0">
                  <a:buNone/>
                </a:pPr>
                <a:r>
                  <a:rPr lang="en-US" dirty="0"/>
                  <a:t>Example, enumerate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oMath>
                </a14:m>
                <a:endParaRPr lang="en-US" dirty="0"/>
              </a:p>
              <a:p>
                <a:pPr>
                  <a:buFontTx/>
                  <a:buChar char="-"/>
                </a:pPr>
                <a:r>
                  <a:rPr lang="en-US" dirty="0"/>
                  <a:t>AB, BC, BD: (2,B) blocks</a:t>
                </a:r>
              </a:p>
              <a:p>
                <a:pPr>
                  <a:buFontTx/>
                  <a:buChar char="-"/>
                </a:pPr>
                <a:r>
                  <a:rPr lang="en-US" dirty="0"/>
                  <a:t>AC:</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F0A4D051-DD6A-4558-B999-005A21365D50}"/>
                  </a:ext>
                </a:extLst>
              </p:cNvPr>
              <p:cNvSpPr>
                <a:spLocks noGrp="1" noRot="1" noChangeAspect="1" noMove="1" noResize="1" noEditPoints="1" noAdjustHandles="1" noChangeArrowheads="1" noChangeShapeType="1" noTextEdit="1"/>
              </p:cNvSpPr>
              <p:nvPr>
                <p:ph idx="1"/>
              </p:nvPr>
            </p:nvSpPr>
            <p:spPr>
              <a:xfrm>
                <a:off x="838200" y="1267326"/>
                <a:ext cx="10816388" cy="5254123"/>
              </a:xfrm>
              <a:blipFill>
                <a:blip r:embed="rId3"/>
                <a:stretch>
                  <a:fillRect l="-1184"/>
                </a:stretch>
              </a:blipFill>
            </p:spPr>
            <p:txBody>
              <a:bodyPr/>
              <a:lstStyle/>
              <a:p>
                <a:r>
                  <a:rPr lang="en-US">
                    <a:noFill/>
                  </a:rPr>
                  <a:t> </a:t>
                </a:r>
              </a:p>
            </p:txBody>
          </p:sp>
        </mc:Fallback>
      </mc:AlternateContent>
      <p:graphicFrame>
        <p:nvGraphicFramePr>
          <p:cNvPr id="8" name="Table 5">
            <a:extLst>
              <a:ext uri="{FF2B5EF4-FFF2-40B4-BE49-F238E27FC236}">
                <a16:creationId xmlns:a16="http://schemas.microsoft.com/office/drawing/2014/main" id="{9D501567-E976-430B-BF59-A7849C2A8E69}"/>
              </a:ext>
            </a:extLst>
          </p:cNvPr>
          <p:cNvGraphicFramePr>
            <a:graphicFrameLocks noGrp="1"/>
          </p:cNvGraphicFramePr>
          <p:nvPr/>
        </p:nvGraphicFramePr>
        <p:xfrm>
          <a:off x="6333893" y="4112394"/>
          <a:ext cx="4720710" cy="2273166"/>
        </p:xfrm>
        <a:graphic>
          <a:graphicData uri="http://schemas.openxmlformats.org/drawingml/2006/table">
            <a:tbl>
              <a:tblPr firstRow="1" bandRow="1">
                <a:tableStyleId>{2D5ABB26-0587-4C30-8999-92F81FD0307C}</a:tableStyleId>
              </a:tblPr>
              <a:tblGrid>
                <a:gridCol w="944142">
                  <a:extLst>
                    <a:ext uri="{9D8B030D-6E8A-4147-A177-3AD203B41FA5}">
                      <a16:colId xmlns:a16="http://schemas.microsoft.com/office/drawing/2014/main" val="3711217539"/>
                    </a:ext>
                  </a:extLst>
                </a:gridCol>
                <a:gridCol w="944142">
                  <a:extLst>
                    <a:ext uri="{9D8B030D-6E8A-4147-A177-3AD203B41FA5}">
                      <a16:colId xmlns:a16="http://schemas.microsoft.com/office/drawing/2014/main" val="1075003561"/>
                    </a:ext>
                  </a:extLst>
                </a:gridCol>
                <a:gridCol w="944142">
                  <a:extLst>
                    <a:ext uri="{9D8B030D-6E8A-4147-A177-3AD203B41FA5}">
                      <a16:colId xmlns:a16="http://schemas.microsoft.com/office/drawing/2014/main" val="3403189930"/>
                    </a:ext>
                  </a:extLst>
                </a:gridCol>
                <a:gridCol w="944142">
                  <a:extLst>
                    <a:ext uri="{9D8B030D-6E8A-4147-A177-3AD203B41FA5}">
                      <a16:colId xmlns:a16="http://schemas.microsoft.com/office/drawing/2014/main" val="3946369067"/>
                    </a:ext>
                  </a:extLst>
                </a:gridCol>
                <a:gridCol w="944142">
                  <a:extLst>
                    <a:ext uri="{9D8B030D-6E8A-4147-A177-3AD203B41FA5}">
                      <a16:colId xmlns:a16="http://schemas.microsoft.com/office/drawing/2014/main" val="3380047435"/>
                    </a:ext>
                  </a:extLst>
                </a:gridCol>
              </a:tblGrid>
              <a:tr h="56243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4065317439"/>
                  </a:ext>
                </a:extLst>
              </a:tr>
              <a:tr h="570244">
                <a:tc>
                  <a:txBody>
                    <a:bodyPr/>
                    <a:lstStyle/>
                    <a:p>
                      <a:pPr algn="ctr"/>
                      <a:endParaRPr lang="en-US" sz="2400" dirty="0"/>
                    </a:p>
                  </a:txBody>
                  <a:tcPr>
                    <a:lnB w="12700" cap="flat" cmpd="sng" algn="ctr">
                      <a:noFill/>
                      <a:prstDash val="solid"/>
                      <a:round/>
                      <a:headEnd type="none" w="med" len="med"/>
                      <a:tailEnd type="none" w="med" len="med"/>
                    </a:lnB>
                  </a:tcPr>
                </a:tc>
                <a:tc>
                  <a:txBody>
                    <a:bodyPr/>
                    <a:lstStyle/>
                    <a:p>
                      <a:pPr algn="ctr"/>
                      <a:r>
                        <a:rPr lang="en-US" sz="2400" dirty="0"/>
                        <a:t>A</a:t>
                      </a:r>
                    </a:p>
                  </a:txBody>
                  <a:tcPr>
                    <a:lnB w="12700" cap="flat" cmpd="sng" algn="ctr">
                      <a:solidFill>
                        <a:schemeClr val="tx1"/>
                      </a:solidFill>
                      <a:prstDash val="solid"/>
                      <a:round/>
                      <a:headEnd type="none" w="med" len="med"/>
                      <a:tailEnd type="none" w="med" len="med"/>
                    </a:lnB>
                  </a:tcPr>
                </a:tc>
                <a:tc>
                  <a:txBody>
                    <a:bodyPr/>
                    <a:lstStyle/>
                    <a:p>
                      <a:pPr algn="ctr"/>
                      <a:r>
                        <a:rPr lang="en-US" sz="2400" dirty="0"/>
                        <a:t>B</a:t>
                      </a:r>
                    </a:p>
                  </a:txBody>
                  <a:tcPr>
                    <a:lnB w="12700" cap="flat" cmpd="sng" algn="ctr">
                      <a:solidFill>
                        <a:schemeClr val="tx1"/>
                      </a:solidFill>
                      <a:prstDash val="solid"/>
                      <a:round/>
                      <a:headEnd type="none" w="med" len="med"/>
                      <a:tailEnd type="none" w="med" len="med"/>
                    </a:lnB>
                  </a:tcPr>
                </a:tc>
                <a:tc>
                  <a:txBody>
                    <a:bodyPr/>
                    <a:lstStyle/>
                    <a:p>
                      <a:pPr algn="ctr"/>
                      <a:r>
                        <a:rPr lang="en-US" sz="2400" dirty="0"/>
                        <a:t>C</a:t>
                      </a:r>
                    </a:p>
                  </a:txBody>
                  <a:tcPr>
                    <a:lnB w="12700" cap="flat" cmpd="sng" algn="ctr">
                      <a:solidFill>
                        <a:schemeClr val="tx1"/>
                      </a:solidFill>
                      <a:prstDash val="solid"/>
                      <a:round/>
                      <a:headEnd type="none" w="med" len="med"/>
                      <a:tailEnd type="none" w="med" len="med"/>
                    </a:lnB>
                  </a:tcPr>
                </a:tc>
                <a:tc>
                  <a:txBody>
                    <a:bodyPr/>
                    <a:lstStyle/>
                    <a:p>
                      <a:pPr algn="ctr"/>
                      <a:r>
                        <a:rPr lang="en-US" sz="2400" dirty="0"/>
                        <a:t>D</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8125435"/>
                  </a:ext>
                </a:extLst>
              </a:tr>
              <a:tr h="660429">
                <a:tc>
                  <a:txBody>
                    <a:bodyPr/>
                    <a:lstStyle/>
                    <a:p>
                      <a:pPr algn="r"/>
                      <a:r>
                        <a:rPr lang="en-US" sz="2400" dirty="0"/>
                        <a:t>1</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2400" dirty="0"/>
                        <a:t>10</a:t>
                      </a:r>
                    </a:p>
                  </a:txBody>
                  <a:tcPr>
                    <a:lnL>
                      <a:noFill/>
                    </a:lnL>
                    <a:lnT w="12700" cap="flat" cmpd="sng" algn="ctr">
                      <a:solidFill>
                        <a:schemeClr val="tx1"/>
                      </a:solidFill>
                      <a:prstDash val="solid"/>
                      <a:round/>
                      <a:headEnd type="none" w="med" len="med"/>
                      <a:tailEnd type="none" w="med" len="med"/>
                    </a:lnT>
                  </a:tcPr>
                </a:tc>
                <a:tc>
                  <a:txBody>
                    <a:bodyPr/>
                    <a:lstStyle/>
                    <a:p>
                      <a:pPr algn="ctr"/>
                      <a:r>
                        <a:rPr lang="en-US" sz="2400" dirty="0"/>
                        <a:t>0</a:t>
                      </a:r>
                    </a:p>
                  </a:txBody>
                  <a:tcPr>
                    <a:lnT w="12700" cap="flat" cmpd="sng" algn="ctr">
                      <a:solidFill>
                        <a:schemeClr val="tx1"/>
                      </a:solidFill>
                      <a:prstDash val="solid"/>
                      <a:round/>
                      <a:headEnd type="none" w="med" len="med"/>
                      <a:tailEnd type="none" w="med" len="med"/>
                    </a:lnT>
                  </a:tcPr>
                </a:tc>
                <a:tc>
                  <a:txBody>
                    <a:bodyPr/>
                    <a:lstStyle/>
                    <a:p>
                      <a:pPr algn="ctr"/>
                      <a:r>
                        <a:rPr lang="en-US" sz="2400" dirty="0"/>
                        <a:t>7</a:t>
                      </a:r>
                    </a:p>
                  </a:txBody>
                  <a:tcPr>
                    <a:lnT w="12700" cap="flat" cmpd="sng" algn="ctr">
                      <a:solidFill>
                        <a:schemeClr val="tx1"/>
                      </a:solidFill>
                      <a:prstDash val="solid"/>
                      <a:round/>
                      <a:headEnd type="none" w="med" len="med"/>
                      <a:tailEnd type="none" w="med" len="med"/>
                    </a:lnT>
                  </a:tcPr>
                </a:tc>
                <a:tc>
                  <a:txBody>
                    <a:bodyPr/>
                    <a:lstStyle/>
                    <a:p>
                      <a:pPr algn="ctr"/>
                      <a:r>
                        <a:rPr lang="en-US" sz="2400" dirty="0"/>
                        <a:t>6</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78203395"/>
                  </a:ext>
                </a:extLst>
              </a:tr>
              <a:tr h="480060">
                <a:tc>
                  <a:txBody>
                    <a:bodyPr/>
                    <a:lstStyle/>
                    <a:p>
                      <a:pPr algn="r"/>
                      <a:r>
                        <a:rPr lang="en-US" sz="2400" dirty="0"/>
                        <a:t>2</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10</a:t>
                      </a:r>
                    </a:p>
                  </a:txBody>
                  <a:tcPr>
                    <a:lnL>
                      <a:noFill/>
                    </a:lnL>
                    <a:lnB w="12700" cap="flat" cmpd="sng" algn="ctr">
                      <a:solidFill>
                        <a:schemeClr val="tx1"/>
                      </a:solidFill>
                      <a:prstDash val="solid"/>
                      <a:round/>
                      <a:headEnd type="none" w="med" len="med"/>
                      <a:tailEnd type="none" w="med" len="med"/>
                    </a:lnB>
                  </a:tcPr>
                </a:tc>
                <a:tc>
                  <a:txBody>
                    <a:bodyPr/>
                    <a:lstStyle/>
                    <a:p>
                      <a:pPr algn="ctr"/>
                      <a:r>
                        <a:rPr lang="en-US" sz="2400" dirty="0"/>
                        <a:t>8</a:t>
                      </a:r>
                    </a:p>
                  </a:txBody>
                  <a:tcPr>
                    <a:lnB w="12700" cap="flat" cmpd="sng" algn="ctr">
                      <a:solidFill>
                        <a:schemeClr val="tx1"/>
                      </a:solidFill>
                      <a:prstDash val="solid"/>
                      <a:round/>
                      <a:headEnd type="none" w="med" len="med"/>
                      <a:tailEnd type="none" w="med" len="med"/>
                    </a:lnB>
                  </a:tcPr>
                </a:tc>
                <a:tc>
                  <a:txBody>
                    <a:bodyPr/>
                    <a:lstStyle/>
                    <a:p>
                      <a:pPr algn="ctr"/>
                      <a:r>
                        <a:rPr lang="en-US" sz="2400" dirty="0"/>
                        <a:t>4</a:t>
                      </a:r>
                    </a:p>
                  </a:txBody>
                  <a:tcPr>
                    <a:lnB w="12700" cap="flat" cmpd="sng" algn="ctr">
                      <a:solidFill>
                        <a:schemeClr val="tx1"/>
                      </a:solidFill>
                      <a:prstDash val="solid"/>
                      <a:round/>
                      <a:headEnd type="none" w="med" len="med"/>
                      <a:tailEnd type="none" w="med" len="med"/>
                    </a:lnB>
                  </a:tcPr>
                </a:tc>
                <a:tc>
                  <a:txBody>
                    <a:bodyPr/>
                    <a:lstStyle/>
                    <a:p>
                      <a:pPr algn="ctr"/>
                      <a:r>
                        <a:rPr lang="en-US" sz="2400" dirty="0"/>
                        <a:t>5</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3374094"/>
                  </a:ext>
                </a:extLst>
              </a:tr>
            </a:tbl>
          </a:graphicData>
        </a:graphic>
      </p:graphicFrame>
      <p:sp>
        <p:nvSpPr>
          <p:cNvPr id="2" name="Title 1">
            <a:extLst>
              <a:ext uri="{FF2B5EF4-FFF2-40B4-BE49-F238E27FC236}">
                <a16:creationId xmlns:a16="http://schemas.microsoft.com/office/drawing/2014/main" id="{4A4D9A67-28BA-4B8A-8CB6-F83FCC58A616}"/>
              </a:ext>
            </a:extLst>
          </p:cNvPr>
          <p:cNvSpPr>
            <a:spLocks noGrp="1"/>
          </p:cNvSpPr>
          <p:nvPr>
            <p:ph type="title"/>
          </p:nvPr>
        </p:nvSpPr>
        <p:spPr>
          <a:xfrm>
            <a:off x="838200" y="336551"/>
            <a:ext cx="10515600" cy="757822"/>
          </a:xfrm>
        </p:spPr>
        <p:txBody>
          <a:bodyPr>
            <a:normAutofit/>
          </a:bodyPr>
          <a:lstStyle/>
          <a:p>
            <a:r>
              <a:rPr lang="en-US" dirty="0"/>
              <a:t>It depends on the exposure constraint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587180C-E429-42E0-815A-DF2E43AC3693}"/>
                  </a:ext>
                </a:extLst>
              </p:cNvPr>
              <p:cNvSpPr txBox="1"/>
              <p:nvPr/>
            </p:nvSpPr>
            <p:spPr>
              <a:xfrm>
                <a:off x="962025" y="1229226"/>
                <a:ext cx="10239375" cy="830997"/>
              </a:xfrm>
              <a:prstGeom prst="rect">
                <a:avLst/>
              </a:prstGeom>
              <a:solidFill>
                <a:schemeClr val="accent1">
                  <a:lumMod val="20000"/>
                  <a:lumOff val="80000"/>
                  <a:alpha val="69000"/>
                </a:schemeClr>
              </a:solidFill>
            </p:spPr>
            <p:txBody>
              <a:bodyPr wrap="square" rtlCol="0">
                <a:spAutoFit/>
              </a:bodyPr>
              <a:lstStyle/>
              <a:p>
                <a:r>
                  <a:rPr lang="en-US" sz="2400" dirty="0"/>
                  <a:t>Obs1. When the exposure constraints are not binding, top-</a:t>
                </a:r>
                <a14:m>
                  <m:oMath xmlns:m="http://schemas.openxmlformats.org/officeDocument/2006/math">
                    <m:r>
                      <a:rPr lang="en-US" sz="2400" b="0" i="1" smtClean="0">
                        <a:latin typeface="Cambria Math" panose="02040503050406030204" pitchFamily="18" charset="0"/>
                      </a:rPr>
                      <m:t>𝑘</m:t>
                    </m:r>
                  </m:oMath>
                </a14:m>
                <a:r>
                  <a:rPr lang="en-US" sz="2400" dirty="0">
                    <a:latin typeface="Calibri" panose="020F0502020204030204" pitchFamily="34" charset="0"/>
                    <a:cs typeface="Calibri" panose="020F0502020204030204" pitchFamily="34" charset="0"/>
                  </a:rPr>
                  <a:t> recommendations are stable, EF and PO</a:t>
                </a:r>
              </a:p>
            </p:txBody>
          </p:sp>
        </mc:Choice>
        <mc:Fallback xmlns="">
          <p:sp>
            <p:nvSpPr>
              <p:cNvPr id="4" name="TextBox 3">
                <a:extLst>
                  <a:ext uri="{FF2B5EF4-FFF2-40B4-BE49-F238E27FC236}">
                    <a16:creationId xmlns:a16="http://schemas.microsoft.com/office/drawing/2014/main" id="{B587180C-E429-42E0-815A-DF2E43AC3693}"/>
                  </a:ext>
                </a:extLst>
              </p:cNvPr>
              <p:cNvSpPr txBox="1">
                <a:spLocks noRot="1" noChangeAspect="1" noMove="1" noResize="1" noEditPoints="1" noAdjustHandles="1" noChangeArrowheads="1" noChangeShapeType="1" noTextEdit="1"/>
              </p:cNvSpPr>
              <p:nvPr/>
            </p:nvSpPr>
            <p:spPr>
              <a:xfrm>
                <a:off x="962025" y="1229226"/>
                <a:ext cx="10239375" cy="830997"/>
              </a:xfrm>
              <a:prstGeom prst="rect">
                <a:avLst/>
              </a:prstGeom>
              <a:blipFill>
                <a:blip r:embed="rId4"/>
                <a:stretch>
                  <a:fillRect l="-952" t="-5882" b="-1617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3E4A29A-46BF-40BC-85F2-5564FCCE2740}"/>
              </a:ext>
            </a:extLst>
          </p:cNvPr>
          <p:cNvSpPr txBox="1"/>
          <p:nvPr/>
        </p:nvSpPr>
        <p:spPr>
          <a:xfrm>
            <a:off x="962024" y="3694268"/>
            <a:ext cx="10239375" cy="461665"/>
          </a:xfrm>
          <a:prstGeom prst="rect">
            <a:avLst/>
          </a:prstGeom>
          <a:solidFill>
            <a:schemeClr val="accent1">
              <a:lumMod val="20000"/>
              <a:lumOff val="80000"/>
              <a:alpha val="69000"/>
            </a:schemeClr>
          </a:solidFill>
        </p:spPr>
        <p:txBody>
          <a:bodyPr wrap="square" rtlCol="0">
            <a:spAutoFit/>
          </a:bodyPr>
          <a:lstStyle/>
          <a:p>
            <a:r>
              <a:rPr lang="en-US" sz="2400" dirty="0"/>
              <a:t>Obs2. Under unit exposures, stable recommendations need not exist</a:t>
            </a:r>
            <a:endParaRPr lang="en-US" sz="2400" dirty="0">
              <a:latin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F1E42B2D-FCA3-4B49-B266-E06E3FE71E8D}"/>
              </a:ext>
            </a:extLst>
          </p:cNvPr>
          <p:cNvSpPr>
            <a:spLocks noGrp="1"/>
          </p:cNvSpPr>
          <p:nvPr>
            <p:ph type="sldNum" sz="quarter" idx="12"/>
          </p:nvPr>
        </p:nvSpPr>
        <p:spPr/>
        <p:txBody>
          <a:bodyPr/>
          <a:lstStyle/>
          <a:p>
            <a:fld id="{0C15891D-5D85-41F7-8804-0265A87BC9DB}" type="slidenum">
              <a:rPr lang="en-US" smtClean="0"/>
              <a:t>20</a:t>
            </a:fld>
            <a:endParaRPr lang="en-US" dirty="0"/>
          </a:p>
        </p:txBody>
      </p:sp>
      <p:pic>
        <p:nvPicPr>
          <p:cNvPr id="7" name="Graphic 6" descr="Man in business attire">
            <a:extLst>
              <a:ext uri="{FF2B5EF4-FFF2-40B4-BE49-F238E27FC236}">
                <a16:creationId xmlns:a16="http://schemas.microsoft.com/office/drawing/2014/main" id="{168CEE6F-0FD8-43CF-A2D0-A899864A74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33893" y="5076155"/>
            <a:ext cx="502655" cy="678770"/>
          </a:xfrm>
          <a:prstGeom prst="rect">
            <a:avLst/>
          </a:prstGeom>
        </p:spPr>
      </p:pic>
      <p:pic>
        <p:nvPicPr>
          <p:cNvPr id="9" name="Graphic 8" descr="Woman wearing a cardigan">
            <a:extLst>
              <a:ext uri="{FF2B5EF4-FFF2-40B4-BE49-F238E27FC236}">
                <a16:creationId xmlns:a16="http://schemas.microsoft.com/office/drawing/2014/main" id="{0A1F0767-5A28-4583-8D81-842D5C9969A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80140" y="5690419"/>
            <a:ext cx="487028" cy="678771"/>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11B777B-D7C5-4D4B-9D84-2ADCC72C4BB7}"/>
                  </a:ext>
                </a:extLst>
              </p:cNvPr>
              <p:cNvSpPr txBox="1"/>
              <p:nvPr/>
            </p:nvSpPr>
            <p:spPr>
              <a:xfrm>
                <a:off x="8748316" y="4389393"/>
                <a:ext cx="7802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=1</m:t>
                      </m:r>
                    </m:oMath>
                  </m:oMathPara>
                </a14:m>
                <a:endParaRPr lang="en-US" dirty="0"/>
              </a:p>
            </p:txBody>
          </p:sp>
        </mc:Choice>
        <mc:Fallback xmlns="">
          <p:sp>
            <p:nvSpPr>
              <p:cNvPr id="22" name="TextBox 21">
                <a:extLst>
                  <a:ext uri="{FF2B5EF4-FFF2-40B4-BE49-F238E27FC236}">
                    <a16:creationId xmlns:a16="http://schemas.microsoft.com/office/drawing/2014/main" id="{711B777B-D7C5-4D4B-9D84-2ADCC72C4BB7}"/>
                  </a:ext>
                </a:extLst>
              </p:cNvPr>
              <p:cNvSpPr txBox="1">
                <a:spLocks noRot="1" noChangeAspect="1" noMove="1" noResize="1" noEditPoints="1" noAdjustHandles="1" noChangeArrowheads="1" noChangeShapeType="1" noTextEdit="1"/>
              </p:cNvSpPr>
              <p:nvPr/>
            </p:nvSpPr>
            <p:spPr>
              <a:xfrm>
                <a:off x="8748316" y="4389393"/>
                <a:ext cx="780278" cy="369332"/>
              </a:xfrm>
              <a:prstGeom prst="rect">
                <a:avLst/>
              </a:prstGeom>
              <a:blipFill>
                <a:blip r:embed="rId9"/>
                <a:stretch>
                  <a:fillRect/>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D7599F10-3886-4274-A561-AA67CCC56B00}"/>
              </a:ext>
            </a:extLst>
          </p:cNvPr>
          <p:cNvCxnSpPr>
            <a:cxnSpLocks/>
          </p:cNvCxnSpPr>
          <p:nvPr/>
        </p:nvCxnSpPr>
        <p:spPr>
          <a:xfrm>
            <a:off x="7756398" y="5601107"/>
            <a:ext cx="0" cy="42869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12295CB-0711-4685-BBFC-F42321C4CDA9}"/>
              </a:ext>
            </a:extLst>
          </p:cNvPr>
          <p:cNvCxnSpPr>
            <a:cxnSpLocks/>
          </p:cNvCxnSpPr>
          <p:nvPr/>
        </p:nvCxnSpPr>
        <p:spPr>
          <a:xfrm flipV="1">
            <a:off x="8688256" y="5601107"/>
            <a:ext cx="0" cy="384676"/>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733C5219-DE4D-4648-8806-FCA5C6E52B8C}"/>
              </a:ext>
            </a:extLst>
          </p:cNvPr>
          <p:cNvSpPr/>
          <p:nvPr/>
        </p:nvSpPr>
        <p:spPr>
          <a:xfrm>
            <a:off x="10277475" y="5898233"/>
            <a:ext cx="608947"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A5C7CF77-C361-4B1F-B095-216BA7CA2A16}"/>
              </a:ext>
            </a:extLst>
          </p:cNvPr>
          <p:cNvSpPr/>
          <p:nvPr/>
        </p:nvSpPr>
        <p:spPr>
          <a:xfrm>
            <a:off x="8350394" y="5898801"/>
            <a:ext cx="675725"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18498BD7-44FD-49DB-99B5-5EB38202B470}"/>
              </a:ext>
            </a:extLst>
          </p:cNvPr>
          <p:cNvSpPr/>
          <p:nvPr/>
        </p:nvSpPr>
        <p:spPr>
          <a:xfrm>
            <a:off x="9343014" y="5255640"/>
            <a:ext cx="608947"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84DCCF9A-351F-4733-A50B-287E66E9F1C3}"/>
              </a:ext>
            </a:extLst>
          </p:cNvPr>
          <p:cNvSpPr/>
          <p:nvPr/>
        </p:nvSpPr>
        <p:spPr>
          <a:xfrm>
            <a:off x="7418536" y="5255640"/>
            <a:ext cx="675725"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1904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9" grpId="0" animBg="1"/>
      <p:bldP spid="2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A4D051-DD6A-4558-B999-005A21365D50}"/>
                  </a:ext>
                </a:extLst>
              </p:cNvPr>
              <p:cNvSpPr>
                <a:spLocks noGrp="1"/>
              </p:cNvSpPr>
              <p:nvPr>
                <p:ph idx="1"/>
              </p:nvPr>
            </p:nvSpPr>
            <p:spPr>
              <a:xfrm>
                <a:off x="838200" y="1267326"/>
                <a:ext cx="10816388" cy="5254123"/>
              </a:xfrm>
            </p:spPr>
            <p:txBody>
              <a:bodyPr>
                <a:normAutofit/>
              </a:bodyPr>
              <a:lstStyle/>
              <a:p>
                <a:endParaRPr lang="en-US" dirty="0"/>
              </a:p>
              <a:p>
                <a:endParaRPr lang="en-US" dirty="0"/>
              </a:p>
              <a:p>
                <a:pPr lvl="1"/>
                <a:r>
                  <a:rPr lang="en-US" dirty="0"/>
                  <a:t>Note this includes cases with disjoint top-</a:t>
                </a:r>
                <a14:m>
                  <m:oMath xmlns:m="http://schemas.openxmlformats.org/officeDocument/2006/math">
                    <m:r>
                      <a:rPr lang="en-US" i="1">
                        <a:latin typeface="Cambria Math" panose="02040503050406030204" pitchFamily="18" charset="0"/>
                      </a:rPr>
                      <m:t>𝑘</m:t>
                    </m:r>
                  </m:oMath>
                </a14:m>
                <a:r>
                  <a:rPr lang="en-US" dirty="0"/>
                  <a:t> sets even for unit exposures</a:t>
                </a:r>
              </a:p>
              <a:p>
                <a:pPr lvl="1"/>
                <a:r>
                  <a:rPr lang="en-US" dirty="0"/>
                  <a:t>Stability: Buyers are already recommended their highest utility choice set</a:t>
                </a:r>
              </a:p>
              <a:p>
                <a:pPr lvl="1"/>
                <a:r>
                  <a:rPr lang="en-US" dirty="0"/>
                  <a:t>PO + EF: direct from recommending </a:t>
                </a:r>
                <a14:m>
                  <m:oMath xmlns:m="http://schemas.openxmlformats.org/officeDocument/2006/math">
                    <m:r>
                      <a:rPr lang="en-US" b="0" i="1" smtClean="0">
                        <a:latin typeface="Cambria Math" panose="02040503050406030204" pitchFamily="18" charset="0"/>
                      </a:rPr>
                      <m:t>𝑘</m:t>
                    </m:r>
                  </m:oMath>
                </a14:m>
                <a:r>
                  <a:rPr lang="en-US" dirty="0"/>
                  <a:t> most liked items</a:t>
                </a:r>
              </a:p>
              <a:p>
                <a:pPr lvl="1"/>
                <a:endParaRPr lang="en-US" dirty="0"/>
              </a:p>
              <a:p>
                <a:endParaRPr lang="en-US" dirty="0"/>
              </a:p>
              <a:p>
                <a:pPr marL="0" indent="0">
                  <a:buNone/>
                </a:pPr>
                <a:r>
                  <a:rPr lang="en-US" dirty="0"/>
                  <a:t>Example, enumerate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oMath>
                </a14:m>
                <a:endParaRPr lang="en-US" dirty="0"/>
              </a:p>
              <a:p>
                <a:pPr>
                  <a:buFontTx/>
                  <a:buChar char="-"/>
                </a:pPr>
                <a:r>
                  <a:rPr lang="en-US" dirty="0"/>
                  <a:t>AB, BC, BD: (2,B) blocks</a:t>
                </a:r>
              </a:p>
              <a:p>
                <a:pPr>
                  <a:buFontTx/>
                  <a:buChar char="-"/>
                </a:pPr>
                <a:r>
                  <a:rPr lang="en-US" dirty="0"/>
                  <a:t>AC: (2,A) blocks</a:t>
                </a:r>
              </a:p>
              <a:p>
                <a:pPr>
                  <a:buFontTx/>
                  <a:buChar char="-"/>
                </a:pPr>
                <a:r>
                  <a:rPr lang="en-US" dirty="0"/>
                  <a:t>AD</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F0A4D051-DD6A-4558-B999-005A21365D50}"/>
                  </a:ext>
                </a:extLst>
              </p:cNvPr>
              <p:cNvSpPr>
                <a:spLocks noGrp="1" noRot="1" noChangeAspect="1" noMove="1" noResize="1" noEditPoints="1" noAdjustHandles="1" noChangeArrowheads="1" noChangeShapeType="1" noTextEdit="1"/>
              </p:cNvSpPr>
              <p:nvPr>
                <p:ph idx="1"/>
              </p:nvPr>
            </p:nvSpPr>
            <p:spPr>
              <a:xfrm>
                <a:off x="838200" y="1267326"/>
                <a:ext cx="10816388" cy="5254123"/>
              </a:xfrm>
              <a:blipFill>
                <a:blip r:embed="rId3"/>
                <a:stretch>
                  <a:fillRect l="-1184" b="-580"/>
                </a:stretch>
              </a:blipFill>
            </p:spPr>
            <p:txBody>
              <a:bodyPr/>
              <a:lstStyle/>
              <a:p>
                <a:r>
                  <a:rPr lang="en-US">
                    <a:noFill/>
                  </a:rPr>
                  <a:t> </a:t>
                </a:r>
              </a:p>
            </p:txBody>
          </p:sp>
        </mc:Fallback>
      </mc:AlternateContent>
      <p:graphicFrame>
        <p:nvGraphicFramePr>
          <p:cNvPr id="8" name="Table 5">
            <a:extLst>
              <a:ext uri="{FF2B5EF4-FFF2-40B4-BE49-F238E27FC236}">
                <a16:creationId xmlns:a16="http://schemas.microsoft.com/office/drawing/2014/main" id="{9D501567-E976-430B-BF59-A7849C2A8E69}"/>
              </a:ext>
            </a:extLst>
          </p:cNvPr>
          <p:cNvGraphicFramePr>
            <a:graphicFrameLocks noGrp="1"/>
          </p:cNvGraphicFramePr>
          <p:nvPr/>
        </p:nvGraphicFramePr>
        <p:xfrm>
          <a:off x="6333893" y="4112394"/>
          <a:ext cx="4720710" cy="2273166"/>
        </p:xfrm>
        <a:graphic>
          <a:graphicData uri="http://schemas.openxmlformats.org/drawingml/2006/table">
            <a:tbl>
              <a:tblPr firstRow="1" bandRow="1">
                <a:tableStyleId>{2D5ABB26-0587-4C30-8999-92F81FD0307C}</a:tableStyleId>
              </a:tblPr>
              <a:tblGrid>
                <a:gridCol w="944142">
                  <a:extLst>
                    <a:ext uri="{9D8B030D-6E8A-4147-A177-3AD203B41FA5}">
                      <a16:colId xmlns:a16="http://schemas.microsoft.com/office/drawing/2014/main" val="3711217539"/>
                    </a:ext>
                  </a:extLst>
                </a:gridCol>
                <a:gridCol w="944142">
                  <a:extLst>
                    <a:ext uri="{9D8B030D-6E8A-4147-A177-3AD203B41FA5}">
                      <a16:colId xmlns:a16="http://schemas.microsoft.com/office/drawing/2014/main" val="1075003561"/>
                    </a:ext>
                  </a:extLst>
                </a:gridCol>
                <a:gridCol w="944142">
                  <a:extLst>
                    <a:ext uri="{9D8B030D-6E8A-4147-A177-3AD203B41FA5}">
                      <a16:colId xmlns:a16="http://schemas.microsoft.com/office/drawing/2014/main" val="3403189930"/>
                    </a:ext>
                  </a:extLst>
                </a:gridCol>
                <a:gridCol w="944142">
                  <a:extLst>
                    <a:ext uri="{9D8B030D-6E8A-4147-A177-3AD203B41FA5}">
                      <a16:colId xmlns:a16="http://schemas.microsoft.com/office/drawing/2014/main" val="3946369067"/>
                    </a:ext>
                  </a:extLst>
                </a:gridCol>
                <a:gridCol w="944142">
                  <a:extLst>
                    <a:ext uri="{9D8B030D-6E8A-4147-A177-3AD203B41FA5}">
                      <a16:colId xmlns:a16="http://schemas.microsoft.com/office/drawing/2014/main" val="3380047435"/>
                    </a:ext>
                  </a:extLst>
                </a:gridCol>
              </a:tblGrid>
              <a:tr h="56243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4065317439"/>
                  </a:ext>
                </a:extLst>
              </a:tr>
              <a:tr h="570244">
                <a:tc>
                  <a:txBody>
                    <a:bodyPr/>
                    <a:lstStyle/>
                    <a:p>
                      <a:pPr algn="ctr"/>
                      <a:endParaRPr lang="en-US" sz="2400" dirty="0"/>
                    </a:p>
                  </a:txBody>
                  <a:tcPr>
                    <a:lnB w="12700" cap="flat" cmpd="sng" algn="ctr">
                      <a:noFill/>
                      <a:prstDash val="solid"/>
                      <a:round/>
                      <a:headEnd type="none" w="med" len="med"/>
                      <a:tailEnd type="none" w="med" len="med"/>
                    </a:lnB>
                  </a:tcPr>
                </a:tc>
                <a:tc>
                  <a:txBody>
                    <a:bodyPr/>
                    <a:lstStyle/>
                    <a:p>
                      <a:pPr algn="ctr"/>
                      <a:r>
                        <a:rPr lang="en-US" sz="2400" dirty="0"/>
                        <a:t>A</a:t>
                      </a:r>
                    </a:p>
                  </a:txBody>
                  <a:tcPr>
                    <a:lnB w="12700" cap="flat" cmpd="sng" algn="ctr">
                      <a:solidFill>
                        <a:schemeClr val="tx1"/>
                      </a:solidFill>
                      <a:prstDash val="solid"/>
                      <a:round/>
                      <a:headEnd type="none" w="med" len="med"/>
                      <a:tailEnd type="none" w="med" len="med"/>
                    </a:lnB>
                  </a:tcPr>
                </a:tc>
                <a:tc>
                  <a:txBody>
                    <a:bodyPr/>
                    <a:lstStyle/>
                    <a:p>
                      <a:pPr algn="ctr"/>
                      <a:r>
                        <a:rPr lang="en-US" sz="2400" dirty="0"/>
                        <a:t>B</a:t>
                      </a:r>
                    </a:p>
                  </a:txBody>
                  <a:tcPr>
                    <a:lnB w="12700" cap="flat" cmpd="sng" algn="ctr">
                      <a:solidFill>
                        <a:schemeClr val="tx1"/>
                      </a:solidFill>
                      <a:prstDash val="solid"/>
                      <a:round/>
                      <a:headEnd type="none" w="med" len="med"/>
                      <a:tailEnd type="none" w="med" len="med"/>
                    </a:lnB>
                  </a:tcPr>
                </a:tc>
                <a:tc>
                  <a:txBody>
                    <a:bodyPr/>
                    <a:lstStyle/>
                    <a:p>
                      <a:pPr algn="ctr"/>
                      <a:r>
                        <a:rPr lang="en-US" sz="2400" dirty="0"/>
                        <a:t>C</a:t>
                      </a:r>
                    </a:p>
                  </a:txBody>
                  <a:tcPr>
                    <a:lnB w="12700" cap="flat" cmpd="sng" algn="ctr">
                      <a:solidFill>
                        <a:schemeClr val="tx1"/>
                      </a:solidFill>
                      <a:prstDash val="solid"/>
                      <a:round/>
                      <a:headEnd type="none" w="med" len="med"/>
                      <a:tailEnd type="none" w="med" len="med"/>
                    </a:lnB>
                  </a:tcPr>
                </a:tc>
                <a:tc>
                  <a:txBody>
                    <a:bodyPr/>
                    <a:lstStyle/>
                    <a:p>
                      <a:pPr algn="ctr"/>
                      <a:r>
                        <a:rPr lang="en-US" sz="2400" dirty="0"/>
                        <a:t>D</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8125435"/>
                  </a:ext>
                </a:extLst>
              </a:tr>
              <a:tr h="660429">
                <a:tc>
                  <a:txBody>
                    <a:bodyPr/>
                    <a:lstStyle/>
                    <a:p>
                      <a:pPr algn="r"/>
                      <a:r>
                        <a:rPr lang="en-US" sz="2400" dirty="0"/>
                        <a:t>1</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2400" dirty="0"/>
                        <a:t>10</a:t>
                      </a:r>
                    </a:p>
                  </a:txBody>
                  <a:tcPr>
                    <a:lnL>
                      <a:noFill/>
                    </a:lnL>
                    <a:lnT w="12700" cap="flat" cmpd="sng" algn="ctr">
                      <a:solidFill>
                        <a:schemeClr val="tx1"/>
                      </a:solidFill>
                      <a:prstDash val="solid"/>
                      <a:round/>
                      <a:headEnd type="none" w="med" len="med"/>
                      <a:tailEnd type="none" w="med" len="med"/>
                    </a:lnT>
                  </a:tcPr>
                </a:tc>
                <a:tc>
                  <a:txBody>
                    <a:bodyPr/>
                    <a:lstStyle/>
                    <a:p>
                      <a:pPr algn="ctr"/>
                      <a:r>
                        <a:rPr lang="en-US" sz="2400" dirty="0"/>
                        <a:t>0</a:t>
                      </a:r>
                    </a:p>
                  </a:txBody>
                  <a:tcPr>
                    <a:lnT w="12700" cap="flat" cmpd="sng" algn="ctr">
                      <a:solidFill>
                        <a:schemeClr val="tx1"/>
                      </a:solidFill>
                      <a:prstDash val="solid"/>
                      <a:round/>
                      <a:headEnd type="none" w="med" len="med"/>
                      <a:tailEnd type="none" w="med" len="med"/>
                    </a:lnT>
                  </a:tcPr>
                </a:tc>
                <a:tc>
                  <a:txBody>
                    <a:bodyPr/>
                    <a:lstStyle/>
                    <a:p>
                      <a:pPr algn="ctr"/>
                      <a:r>
                        <a:rPr lang="en-US" sz="2400" dirty="0"/>
                        <a:t>7</a:t>
                      </a:r>
                    </a:p>
                  </a:txBody>
                  <a:tcPr>
                    <a:lnT w="12700" cap="flat" cmpd="sng" algn="ctr">
                      <a:solidFill>
                        <a:schemeClr val="tx1"/>
                      </a:solidFill>
                      <a:prstDash val="solid"/>
                      <a:round/>
                      <a:headEnd type="none" w="med" len="med"/>
                      <a:tailEnd type="none" w="med" len="med"/>
                    </a:lnT>
                  </a:tcPr>
                </a:tc>
                <a:tc>
                  <a:txBody>
                    <a:bodyPr/>
                    <a:lstStyle/>
                    <a:p>
                      <a:pPr algn="ctr"/>
                      <a:r>
                        <a:rPr lang="en-US" sz="2400" dirty="0"/>
                        <a:t>6</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78203395"/>
                  </a:ext>
                </a:extLst>
              </a:tr>
              <a:tr h="480060">
                <a:tc>
                  <a:txBody>
                    <a:bodyPr/>
                    <a:lstStyle/>
                    <a:p>
                      <a:pPr algn="r"/>
                      <a:r>
                        <a:rPr lang="en-US" sz="2400" dirty="0"/>
                        <a:t>2</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10</a:t>
                      </a:r>
                    </a:p>
                  </a:txBody>
                  <a:tcPr>
                    <a:lnL>
                      <a:noFill/>
                    </a:lnL>
                    <a:lnB w="12700" cap="flat" cmpd="sng" algn="ctr">
                      <a:solidFill>
                        <a:schemeClr val="tx1"/>
                      </a:solidFill>
                      <a:prstDash val="solid"/>
                      <a:round/>
                      <a:headEnd type="none" w="med" len="med"/>
                      <a:tailEnd type="none" w="med" len="med"/>
                    </a:lnB>
                  </a:tcPr>
                </a:tc>
                <a:tc>
                  <a:txBody>
                    <a:bodyPr/>
                    <a:lstStyle/>
                    <a:p>
                      <a:pPr algn="ctr"/>
                      <a:r>
                        <a:rPr lang="en-US" sz="2400" dirty="0"/>
                        <a:t>8</a:t>
                      </a:r>
                    </a:p>
                  </a:txBody>
                  <a:tcPr>
                    <a:lnB w="12700" cap="flat" cmpd="sng" algn="ctr">
                      <a:solidFill>
                        <a:schemeClr val="tx1"/>
                      </a:solidFill>
                      <a:prstDash val="solid"/>
                      <a:round/>
                      <a:headEnd type="none" w="med" len="med"/>
                      <a:tailEnd type="none" w="med" len="med"/>
                    </a:lnB>
                  </a:tcPr>
                </a:tc>
                <a:tc>
                  <a:txBody>
                    <a:bodyPr/>
                    <a:lstStyle/>
                    <a:p>
                      <a:pPr algn="ctr"/>
                      <a:r>
                        <a:rPr lang="en-US" sz="2400" dirty="0"/>
                        <a:t>4</a:t>
                      </a:r>
                    </a:p>
                  </a:txBody>
                  <a:tcPr>
                    <a:lnB w="12700" cap="flat" cmpd="sng" algn="ctr">
                      <a:solidFill>
                        <a:schemeClr val="tx1"/>
                      </a:solidFill>
                      <a:prstDash val="solid"/>
                      <a:round/>
                      <a:headEnd type="none" w="med" len="med"/>
                      <a:tailEnd type="none" w="med" len="med"/>
                    </a:lnB>
                  </a:tcPr>
                </a:tc>
                <a:tc>
                  <a:txBody>
                    <a:bodyPr/>
                    <a:lstStyle/>
                    <a:p>
                      <a:pPr algn="ctr"/>
                      <a:r>
                        <a:rPr lang="en-US" sz="2400" dirty="0"/>
                        <a:t>5</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3374094"/>
                  </a:ext>
                </a:extLst>
              </a:tr>
            </a:tbl>
          </a:graphicData>
        </a:graphic>
      </p:graphicFrame>
      <p:sp>
        <p:nvSpPr>
          <p:cNvPr id="2" name="Title 1">
            <a:extLst>
              <a:ext uri="{FF2B5EF4-FFF2-40B4-BE49-F238E27FC236}">
                <a16:creationId xmlns:a16="http://schemas.microsoft.com/office/drawing/2014/main" id="{4A4D9A67-28BA-4B8A-8CB6-F83FCC58A616}"/>
              </a:ext>
            </a:extLst>
          </p:cNvPr>
          <p:cNvSpPr>
            <a:spLocks noGrp="1"/>
          </p:cNvSpPr>
          <p:nvPr>
            <p:ph type="title"/>
          </p:nvPr>
        </p:nvSpPr>
        <p:spPr>
          <a:xfrm>
            <a:off x="838200" y="336551"/>
            <a:ext cx="10515600" cy="757822"/>
          </a:xfrm>
        </p:spPr>
        <p:txBody>
          <a:bodyPr>
            <a:normAutofit/>
          </a:bodyPr>
          <a:lstStyle/>
          <a:p>
            <a:r>
              <a:rPr lang="en-US" dirty="0"/>
              <a:t>It depends on the exposure constraint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587180C-E429-42E0-815A-DF2E43AC3693}"/>
                  </a:ext>
                </a:extLst>
              </p:cNvPr>
              <p:cNvSpPr txBox="1"/>
              <p:nvPr/>
            </p:nvSpPr>
            <p:spPr>
              <a:xfrm>
                <a:off x="962025" y="1229226"/>
                <a:ext cx="10239375" cy="830997"/>
              </a:xfrm>
              <a:prstGeom prst="rect">
                <a:avLst/>
              </a:prstGeom>
              <a:solidFill>
                <a:schemeClr val="accent1">
                  <a:lumMod val="20000"/>
                  <a:lumOff val="80000"/>
                  <a:alpha val="69000"/>
                </a:schemeClr>
              </a:solidFill>
            </p:spPr>
            <p:txBody>
              <a:bodyPr wrap="square" rtlCol="0">
                <a:spAutoFit/>
              </a:bodyPr>
              <a:lstStyle/>
              <a:p>
                <a:r>
                  <a:rPr lang="en-US" sz="2400" dirty="0"/>
                  <a:t>Obs1. When the exposure constraints are not binding, top-</a:t>
                </a:r>
                <a14:m>
                  <m:oMath xmlns:m="http://schemas.openxmlformats.org/officeDocument/2006/math">
                    <m:r>
                      <a:rPr lang="en-US" sz="2400" b="0" i="1" smtClean="0">
                        <a:latin typeface="Cambria Math" panose="02040503050406030204" pitchFamily="18" charset="0"/>
                      </a:rPr>
                      <m:t>𝑘</m:t>
                    </m:r>
                  </m:oMath>
                </a14:m>
                <a:r>
                  <a:rPr lang="en-US" sz="2400" dirty="0">
                    <a:latin typeface="Calibri" panose="020F0502020204030204" pitchFamily="34" charset="0"/>
                    <a:cs typeface="Calibri" panose="020F0502020204030204" pitchFamily="34" charset="0"/>
                  </a:rPr>
                  <a:t> recommendations are stable, EF and PO</a:t>
                </a:r>
              </a:p>
            </p:txBody>
          </p:sp>
        </mc:Choice>
        <mc:Fallback xmlns="">
          <p:sp>
            <p:nvSpPr>
              <p:cNvPr id="4" name="TextBox 3">
                <a:extLst>
                  <a:ext uri="{FF2B5EF4-FFF2-40B4-BE49-F238E27FC236}">
                    <a16:creationId xmlns:a16="http://schemas.microsoft.com/office/drawing/2014/main" id="{B587180C-E429-42E0-815A-DF2E43AC3693}"/>
                  </a:ext>
                </a:extLst>
              </p:cNvPr>
              <p:cNvSpPr txBox="1">
                <a:spLocks noRot="1" noChangeAspect="1" noMove="1" noResize="1" noEditPoints="1" noAdjustHandles="1" noChangeArrowheads="1" noChangeShapeType="1" noTextEdit="1"/>
              </p:cNvSpPr>
              <p:nvPr/>
            </p:nvSpPr>
            <p:spPr>
              <a:xfrm>
                <a:off x="962025" y="1229226"/>
                <a:ext cx="10239375" cy="830997"/>
              </a:xfrm>
              <a:prstGeom prst="rect">
                <a:avLst/>
              </a:prstGeom>
              <a:blipFill>
                <a:blip r:embed="rId4"/>
                <a:stretch>
                  <a:fillRect l="-952" t="-5882" b="-1617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3E4A29A-46BF-40BC-85F2-5564FCCE2740}"/>
              </a:ext>
            </a:extLst>
          </p:cNvPr>
          <p:cNvSpPr txBox="1"/>
          <p:nvPr/>
        </p:nvSpPr>
        <p:spPr>
          <a:xfrm>
            <a:off x="962024" y="3694268"/>
            <a:ext cx="10239375" cy="461665"/>
          </a:xfrm>
          <a:prstGeom prst="rect">
            <a:avLst/>
          </a:prstGeom>
          <a:solidFill>
            <a:schemeClr val="accent1">
              <a:lumMod val="20000"/>
              <a:lumOff val="80000"/>
              <a:alpha val="69000"/>
            </a:schemeClr>
          </a:solidFill>
        </p:spPr>
        <p:txBody>
          <a:bodyPr wrap="square" rtlCol="0">
            <a:spAutoFit/>
          </a:bodyPr>
          <a:lstStyle/>
          <a:p>
            <a:r>
              <a:rPr lang="en-US" sz="2400" dirty="0"/>
              <a:t>Obs2. Under unit exposures, stable recommendations need not exist</a:t>
            </a:r>
            <a:endParaRPr lang="en-US" sz="2400" dirty="0">
              <a:latin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F1E42B2D-FCA3-4B49-B266-E06E3FE71E8D}"/>
              </a:ext>
            </a:extLst>
          </p:cNvPr>
          <p:cNvSpPr>
            <a:spLocks noGrp="1"/>
          </p:cNvSpPr>
          <p:nvPr>
            <p:ph type="sldNum" sz="quarter" idx="12"/>
          </p:nvPr>
        </p:nvSpPr>
        <p:spPr/>
        <p:txBody>
          <a:bodyPr/>
          <a:lstStyle/>
          <a:p>
            <a:fld id="{0C15891D-5D85-41F7-8804-0265A87BC9DB}" type="slidenum">
              <a:rPr lang="en-US" smtClean="0"/>
              <a:t>21</a:t>
            </a:fld>
            <a:endParaRPr lang="en-US" dirty="0"/>
          </a:p>
        </p:txBody>
      </p:sp>
      <p:pic>
        <p:nvPicPr>
          <p:cNvPr id="7" name="Graphic 6" descr="Man in business attire">
            <a:extLst>
              <a:ext uri="{FF2B5EF4-FFF2-40B4-BE49-F238E27FC236}">
                <a16:creationId xmlns:a16="http://schemas.microsoft.com/office/drawing/2014/main" id="{168CEE6F-0FD8-43CF-A2D0-A899864A74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33893" y="5076155"/>
            <a:ext cx="502655" cy="678770"/>
          </a:xfrm>
          <a:prstGeom prst="rect">
            <a:avLst/>
          </a:prstGeom>
        </p:spPr>
      </p:pic>
      <p:pic>
        <p:nvPicPr>
          <p:cNvPr id="9" name="Graphic 8" descr="Woman wearing a cardigan">
            <a:extLst>
              <a:ext uri="{FF2B5EF4-FFF2-40B4-BE49-F238E27FC236}">
                <a16:creationId xmlns:a16="http://schemas.microsoft.com/office/drawing/2014/main" id="{0A1F0767-5A28-4583-8D81-842D5C9969A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80140" y="5690419"/>
            <a:ext cx="487028" cy="678771"/>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11B777B-D7C5-4D4B-9D84-2ADCC72C4BB7}"/>
                  </a:ext>
                </a:extLst>
              </p:cNvPr>
              <p:cNvSpPr txBox="1"/>
              <p:nvPr/>
            </p:nvSpPr>
            <p:spPr>
              <a:xfrm>
                <a:off x="8748316" y="4389393"/>
                <a:ext cx="7802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=1</m:t>
                      </m:r>
                    </m:oMath>
                  </m:oMathPara>
                </a14:m>
                <a:endParaRPr lang="en-US" dirty="0"/>
              </a:p>
            </p:txBody>
          </p:sp>
        </mc:Choice>
        <mc:Fallback xmlns="">
          <p:sp>
            <p:nvSpPr>
              <p:cNvPr id="22" name="TextBox 21">
                <a:extLst>
                  <a:ext uri="{FF2B5EF4-FFF2-40B4-BE49-F238E27FC236}">
                    <a16:creationId xmlns:a16="http://schemas.microsoft.com/office/drawing/2014/main" id="{711B777B-D7C5-4D4B-9D84-2ADCC72C4BB7}"/>
                  </a:ext>
                </a:extLst>
              </p:cNvPr>
              <p:cNvSpPr txBox="1">
                <a:spLocks noRot="1" noChangeAspect="1" noMove="1" noResize="1" noEditPoints="1" noAdjustHandles="1" noChangeArrowheads="1" noChangeShapeType="1" noTextEdit="1"/>
              </p:cNvSpPr>
              <p:nvPr/>
            </p:nvSpPr>
            <p:spPr>
              <a:xfrm>
                <a:off x="8748316" y="4389393"/>
                <a:ext cx="780278" cy="369332"/>
              </a:xfrm>
              <a:prstGeom prst="rect">
                <a:avLst/>
              </a:prstGeom>
              <a:blipFill>
                <a:blip r:embed="rId9"/>
                <a:stretch>
                  <a:fillRect/>
                </a:stretch>
              </a:blipFill>
            </p:spPr>
            <p:txBody>
              <a:bodyPr/>
              <a:lstStyle/>
              <a:p>
                <a:r>
                  <a:rPr lang="en-US">
                    <a:noFill/>
                  </a:rPr>
                  <a:t> </a:t>
                </a:r>
              </a:p>
            </p:txBody>
          </p:sp>
        </mc:Fallback>
      </mc:AlternateContent>
      <p:sp>
        <p:nvSpPr>
          <p:cNvPr id="14" name="Rectangle: Rounded Corners 13">
            <a:extLst>
              <a:ext uri="{FF2B5EF4-FFF2-40B4-BE49-F238E27FC236}">
                <a16:creationId xmlns:a16="http://schemas.microsoft.com/office/drawing/2014/main" id="{9A465C74-82B0-4223-8A3F-E767AD7CF7D2}"/>
              </a:ext>
            </a:extLst>
          </p:cNvPr>
          <p:cNvSpPr/>
          <p:nvPr/>
        </p:nvSpPr>
        <p:spPr>
          <a:xfrm>
            <a:off x="8412167" y="5896896"/>
            <a:ext cx="1540806"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D7599F10-3886-4274-A561-AA67CCC56B00}"/>
              </a:ext>
            </a:extLst>
          </p:cNvPr>
          <p:cNvCxnSpPr>
            <a:cxnSpLocks/>
          </p:cNvCxnSpPr>
          <p:nvPr/>
        </p:nvCxnSpPr>
        <p:spPr>
          <a:xfrm>
            <a:off x="7751273" y="5601107"/>
            <a:ext cx="0" cy="42869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12295CB-0711-4685-BBFC-F42321C4CDA9}"/>
              </a:ext>
            </a:extLst>
          </p:cNvPr>
          <p:cNvCxnSpPr>
            <a:cxnSpLocks/>
          </p:cNvCxnSpPr>
          <p:nvPr/>
        </p:nvCxnSpPr>
        <p:spPr>
          <a:xfrm flipV="1">
            <a:off x="8691569" y="5601107"/>
            <a:ext cx="0" cy="384676"/>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93E3C859-14E0-4AE1-9490-9B2296247F03}"/>
              </a:ext>
            </a:extLst>
          </p:cNvPr>
          <p:cNvSpPr/>
          <p:nvPr/>
        </p:nvSpPr>
        <p:spPr>
          <a:xfrm>
            <a:off x="10276464" y="5255640"/>
            <a:ext cx="608947"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1090A248-6CCA-4FD2-BF79-6D54EE8E7477}"/>
              </a:ext>
            </a:extLst>
          </p:cNvPr>
          <p:cNvSpPr/>
          <p:nvPr/>
        </p:nvSpPr>
        <p:spPr>
          <a:xfrm>
            <a:off x="7418536" y="5255640"/>
            <a:ext cx="675725"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7639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2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A4D051-DD6A-4558-B999-005A21365D50}"/>
                  </a:ext>
                </a:extLst>
              </p:cNvPr>
              <p:cNvSpPr>
                <a:spLocks noGrp="1"/>
              </p:cNvSpPr>
              <p:nvPr>
                <p:ph idx="1"/>
              </p:nvPr>
            </p:nvSpPr>
            <p:spPr>
              <a:xfrm>
                <a:off x="838200" y="1267326"/>
                <a:ext cx="10816388" cy="5254123"/>
              </a:xfrm>
            </p:spPr>
            <p:txBody>
              <a:bodyPr>
                <a:normAutofit/>
              </a:bodyPr>
              <a:lstStyle/>
              <a:p>
                <a:endParaRPr lang="en-US" dirty="0"/>
              </a:p>
              <a:p>
                <a:endParaRPr lang="en-US" dirty="0"/>
              </a:p>
              <a:p>
                <a:pPr lvl="1"/>
                <a:r>
                  <a:rPr lang="en-US" dirty="0"/>
                  <a:t>Note this includes cases with disjoint top-</a:t>
                </a:r>
                <a14:m>
                  <m:oMath xmlns:m="http://schemas.openxmlformats.org/officeDocument/2006/math">
                    <m:r>
                      <a:rPr lang="en-US" i="1">
                        <a:latin typeface="Cambria Math" panose="02040503050406030204" pitchFamily="18" charset="0"/>
                      </a:rPr>
                      <m:t>𝑘</m:t>
                    </m:r>
                  </m:oMath>
                </a14:m>
                <a:r>
                  <a:rPr lang="en-US" dirty="0"/>
                  <a:t> sets even for unit exposures</a:t>
                </a:r>
              </a:p>
              <a:p>
                <a:pPr lvl="1"/>
                <a:r>
                  <a:rPr lang="en-US" dirty="0"/>
                  <a:t>Stability: Buyers are already recommended their highest utility choice set</a:t>
                </a:r>
              </a:p>
              <a:p>
                <a:pPr lvl="1"/>
                <a:r>
                  <a:rPr lang="en-US" dirty="0"/>
                  <a:t>PO + EF: direct from recommending </a:t>
                </a:r>
                <a14:m>
                  <m:oMath xmlns:m="http://schemas.openxmlformats.org/officeDocument/2006/math">
                    <m:r>
                      <a:rPr lang="en-US" b="0" i="1" smtClean="0">
                        <a:latin typeface="Cambria Math" panose="02040503050406030204" pitchFamily="18" charset="0"/>
                      </a:rPr>
                      <m:t>𝑘</m:t>
                    </m:r>
                  </m:oMath>
                </a14:m>
                <a:r>
                  <a:rPr lang="en-US" dirty="0"/>
                  <a:t> most liked items</a:t>
                </a:r>
              </a:p>
              <a:p>
                <a:pPr lvl="1"/>
                <a:endParaRPr lang="en-US" dirty="0"/>
              </a:p>
              <a:p>
                <a:endParaRPr lang="en-US" dirty="0"/>
              </a:p>
              <a:p>
                <a:pPr marL="0" indent="0">
                  <a:buNone/>
                </a:pPr>
                <a:r>
                  <a:rPr lang="en-US" dirty="0"/>
                  <a:t>Example, enumerate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oMath>
                </a14:m>
                <a:endParaRPr lang="en-US" dirty="0"/>
              </a:p>
              <a:p>
                <a:pPr>
                  <a:buFontTx/>
                  <a:buChar char="-"/>
                </a:pPr>
                <a:r>
                  <a:rPr lang="en-US" dirty="0"/>
                  <a:t>AB, BC, BD: (2,B) blocks</a:t>
                </a:r>
              </a:p>
              <a:p>
                <a:pPr>
                  <a:buFontTx/>
                  <a:buChar char="-"/>
                </a:pPr>
                <a:r>
                  <a:rPr lang="en-US" dirty="0"/>
                  <a:t>AC, AD: (2,A) blocks</a:t>
                </a:r>
              </a:p>
              <a:p>
                <a:pPr>
                  <a:buFontTx/>
                  <a:buChar char="-"/>
                </a:pPr>
                <a:r>
                  <a:rPr lang="en-US" dirty="0"/>
                  <a:t>CD: (1, A) blocks </a:t>
                </a:r>
                <a14:m>
                  <m:oMath xmlns:m="http://schemas.openxmlformats.org/officeDocument/2006/math">
                    <m:r>
                      <a:rPr lang="en-US" b="0" i="1" smtClean="0">
                        <a:latin typeface="Cambria Math" panose="02040503050406030204" pitchFamily="18" charset="0"/>
                      </a:rPr>
                      <m:t>⇒</m:t>
                    </m:r>
                  </m:oMath>
                </a14:m>
                <a:r>
                  <a:rPr lang="en-US" dirty="0"/>
                  <a:t> no stable rec.</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F0A4D051-DD6A-4558-B999-005A21365D50}"/>
                  </a:ext>
                </a:extLst>
              </p:cNvPr>
              <p:cNvSpPr>
                <a:spLocks noGrp="1" noRot="1" noChangeAspect="1" noMove="1" noResize="1" noEditPoints="1" noAdjustHandles="1" noChangeArrowheads="1" noChangeShapeType="1" noTextEdit="1"/>
              </p:cNvSpPr>
              <p:nvPr>
                <p:ph idx="1"/>
              </p:nvPr>
            </p:nvSpPr>
            <p:spPr>
              <a:xfrm>
                <a:off x="838200" y="1267326"/>
                <a:ext cx="10816388" cy="5254123"/>
              </a:xfrm>
              <a:blipFill>
                <a:blip r:embed="rId3"/>
                <a:stretch>
                  <a:fillRect l="-1184" b="-580"/>
                </a:stretch>
              </a:blipFill>
            </p:spPr>
            <p:txBody>
              <a:bodyPr/>
              <a:lstStyle/>
              <a:p>
                <a:r>
                  <a:rPr lang="en-US">
                    <a:noFill/>
                  </a:rPr>
                  <a:t> </a:t>
                </a:r>
              </a:p>
            </p:txBody>
          </p:sp>
        </mc:Fallback>
      </mc:AlternateContent>
      <p:graphicFrame>
        <p:nvGraphicFramePr>
          <p:cNvPr id="8" name="Table 5">
            <a:extLst>
              <a:ext uri="{FF2B5EF4-FFF2-40B4-BE49-F238E27FC236}">
                <a16:creationId xmlns:a16="http://schemas.microsoft.com/office/drawing/2014/main" id="{9D501567-E976-430B-BF59-A7849C2A8E69}"/>
              </a:ext>
            </a:extLst>
          </p:cNvPr>
          <p:cNvGraphicFramePr>
            <a:graphicFrameLocks noGrp="1"/>
          </p:cNvGraphicFramePr>
          <p:nvPr/>
        </p:nvGraphicFramePr>
        <p:xfrm>
          <a:off x="6333893" y="4112394"/>
          <a:ext cx="4720710" cy="2273166"/>
        </p:xfrm>
        <a:graphic>
          <a:graphicData uri="http://schemas.openxmlformats.org/drawingml/2006/table">
            <a:tbl>
              <a:tblPr firstRow="1" bandRow="1">
                <a:tableStyleId>{2D5ABB26-0587-4C30-8999-92F81FD0307C}</a:tableStyleId>
              </a:tblPr>
              <a:tblGrid>
                <a:gridCol w="944142">
                  <a:extLst>
                    <a:ext uri="{9D8B030D-6E8A-4147-A177-3AD203B41FA5}">
                      <a16:colId xmlns:a16="http://schemas.microsoft.com/office/drawing/2014/main" val="3711217539"/>
                    </a:ext>
                  </a:extLst>
                </a:gridCol>
                <a:gridCol w="944142">
                  <a:extLst>
                    <a:ext uri="{9D8B030D-6E8A-4147-A177-3AD203B41FA5}">
                      <a16:colId xmlns:a16="http://schemas.microsoft.com/office/drawing/2014/main" val="1075003561"/>
                    </a:ext>
                  </a:extLst>
                </a:gridCol>
                <a:gridCol w="944142">
                  <a:extLst>
                    <a:ext uri="{9D8B030D-6E8A-4147-A177-3AD203B41FA5}">
                      <a16:colId xmlns:a16="http://schemas.microsoft.com/office/drawing/2014/main" val="3403189930"/>
                    </a:ext>
                  </a:extLst>
                </a:gridCol>
                <a:gridCol w="944142">
                  <a:extLst>
                    <a:ext uri="{9D8B030D-6E8A-4147-A177-3AD203B41FA5}">
                      <a16:colId xmlns:a16="http://schemas.microsoft.com/office/drawing/2014/main" val="3946369067"/>
                    </a:ext>
                  </a:extLst>
                </a:gridCol>
                <a:gridCol w="944142">
                  <a:extLst>
                    <a:ext uri="{9D8B030D-6E8A-4147-A177-3AD203B41FA5}">
                      <a16:colId xmlns:a16="http://schemas.microsoft.com/office/drawing/2014/main" val="3380047435"/>
                    </a:ext>
                  </a:extLst>
                </a:gridCol>
              </a:tblGrid>
              <a:tr h="56243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4065317439"/>
                  </a:ext>
                </a:extLst>
              </a:tr>
              <a:tr h="570244">
                <a:tc>
                  <a:txBody>
                    <a:bodyPr/>
                    <a:lstStyle/>
                    <a:p>
                      <a:pPr algn="ctr"/>
                      <a:endParaRPr lang="en-US" sz="2400" dirty="0"/>
                    </a:p>
                  </a:txBody>
                  <a:tcPr>
                    <a:lnB w="12700" cap="flat" cmpd="sng" algn="ctr">
                      <a:noFill/>
                      <a:prstDash val="solid"/>
                      <a:round/>
                      <a:headEnd type="none" w="med" len="med"/>
                      <a:tailEnd type="none" w="med" len="med"/>
                    </a:lnB>
                  </a:tcPr>
                </a:tc>
                <a:tc>
                  <a:txBody>
                    <a:bodyPr/>
                    <a:lstStyle/>
                    <a:p>
                      <a:pPr algn="ctr"/>
                      <a:r>
                        <a:rPr lang="en-US" sz="2400" dirty="0"/>
                        <a:t>A</a:t>
                      </a:r>
                    </a:p>
                  </a:txBody>
                  <a:tcPr>
                    <a:lnB w="12700" cap="flat" cmpd="sng" algn="ctr">
                      <a:solidFill>
                        <a:schemeClr val="tx1"/>
                      </a:solidFill>
                      <a:prstDash val="solid"/>
                      <a:round/>
                      <a:headEnd type="none" w="med" len="med"/>
                      <a:tailEnd type="none" w="med" len="med"/>
                    </a:lnB>
                  </a:tcPr>
                </a:tc>
                <a:tc>
                  <a:txBody>
                    <a:bodyPr/>
                    <a:lstStyle/>
                    <a:p>
                      <a:pPr algn="ctr"/>
                      <a:r>
                        <a:rPr lang="en-US" sz="2400" dirty="0"/>
                        <a:t>B</a:t>
                      </a:r>
                    </a:p>
                  </a:txBody>
                  <a:tcPr>
                    <a:lnB w="12700" cap="flat" cmpd="sng" algn="ctr">
                      <a:solidFill>
                        <a:schemeClr val="tx1"/>
                      </a:solidFill>
                      <a:prstDash val="solid"/>
                      <a:round/>
                      <a:headEnd type="none" w="med" len="med"/>
                      <a:tailEnd type="none" w="med" len="med"/>
                    </a:lnB>
                  </a:tcPr>
                </a:tc>
                <a:tc>
                  <a:txBody>
                    <a:bodyPr/>
                    <a:lstStyle/>
                    <a:p>
                      <a:pPr algn="ctr"/>
                      <a:r>
                        <a:rPr lang="en-US" sz="2400" dirty="0"/>
                        <a:t>C</a:t>
                      </a:r>
                    </a:p>
                  </a:txBody>
                  <a:tcPr>
                    <a:lnB w="12700" cap="flat" cmpd="sng" algn="ctr">
                      <a:solidFill>
                        <a:schemeClr val="tx1"/>
                      </a:solidFill>
                      <a:prstDash val="solid"/>
                      <a:round/>
                      <a:headEnd type="none" w="med" len="med"/>
                      <a:tailEnd type="none" w="med" len="med"/>
                    </a:lnB>
                  </a:tcPr>
                </a:tc>
                <a:tc>
                  <a:txBody>
                    <a:bodyPr/>
                    <a:lstStyle/>
                    <a:p>
                      <a:pPr algn="ctr"/>
                      <a:r>
                        <a:rPr lang="en-US" sz="2400" dirty="0"/>
                        <a:t>D</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8125435"/>
                  </a:ext>
                </a:extLst>
              </a:tr>
              <a:tr h="660429">
                <a:tc>
                  <a:txBody>
                    <a:bodyPr/>
                    <a:lstStyle/>
                    <a:p>
                      <a:pPr algn="r"/>
                      <a:r>
                        <a:rPr lang="en-US" sz="2400" dirty="0"/>
                        <a:t>1</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2400" dirty="0"/>
                        <a:t>10</a:t>
                      </a:r>
                    </a:p>
                  </a:txBody>
                  <a:tcPr>
                    <a:lnL>
                      <a:noFill/>
                    </a:lnL>
                    <a:lnT w="12700" cap="flat" cmpd="sng" algn="ctr">
                      <a:solidFill>
                        <a:schemeClr val="tx1"/>
                      </a:solidFill>
                      <a:prstDash val="solid"/>
                      <a:round/>
                      <a:headEnd type="none" w="med" len="med"/>
                      <a:tailEnd type="none" w="med" len="med"/>
                    </a:lnT>
                  </a:tcPr>
                </a:tc>
                <a:tc>
                  <a:txBody>
                    <a:bodyPr/>
                    <a:lstStyle/>
                    <a:p>
                      <a:pPr algn="ctr"/>
                      <a:r>
                        <a:rPr lang="en-US" sz="2400" dirty="0"/>
                        <a:t>0</a:t>
                      </a:r>
                    </a:p>
                  </a:txBody>
                  <a:tcPr>
                    <a:lnT w="12700" cap="flat" cmpd="sng" algn="ctr">
                      <a:solidFill>
                        <a:schemeClr val="tx1"/>
                      </a:solidFill>
                      <a:prstDash val="solid"/>
                      <a:round/>
                      <a:headEnd type="none" w="med" len="med"/>
                      <a:tailEnd type="none" w="med" len="med"/>
                    </a:lnT>
                  </a:tcPr>
                </a:tc>
                <a:tc>
                  <a:txBody>
                    <a:bodyPr/>
                    <a:lstStyle/>
                    <a:p>
                      <a:pPr algn="ctr"/>
                      <a:r>
                        <a:rPr lang="en-US" sz="2400" dirty="0"/>
                        <a:t>7</a:t>
                      </a:r>
                    </a:p>
                  </a:txBody>
                  <a:tcPr>
                    <a:lnT w="12700" cap="flat" cmpd="sng" algn="ctr">
                      <a:solidFill>
                        <a:schemeClr val="tx1"/>
                      </a:solidFill>
                      <a:prstDash val="solid"/>
                      <a:round/>
                      <a:headEnd type="none" w="med" len="med"/>
                      <a:tailEnd type="none" w="med" len="med"/>
                    </a:lnT>
                  </a:tcPr>
                </a:tc>
                <a:tc>
                  <a:txBody>
                    <a:bodyPr/>
                    <a:lstStyle/>
                    <a:p>
                      <a:pPr algn="ctr"/>
                      <a:r>
                        <a:rPr lang="en-US" sz="2400" dirty="0"/>
                        <a:t>6</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78203395"/>
                  </a:ext>
                </a:extLst>
              </a:tr>
              <a:tr h="480060">
                <a:tc>
                  <a:txBody>
                    <a:bodyPr/>
                    <a:lstStyle/>
                    <a:p>
                      <a:pPr algn="r"/>
                      <a:r>
                        <a:rPr lang="en-US" sz="2400" dirty="0"/>
                        <a:t>2</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10</a:t>
                      </a:r>
                    </a:p>
                  </a:txBody>
                  <a:tcPr>
                    <a:lnL>
                      <a:noFill/>
                    </a:lnL>
                    <a:lnB w="12700" cap="flat" cmpd="sng" algn="ctr">
                      <a:solidFill>
                        <a:schemeClr val="tx1"/>
                      </a:solidFill>
                      <a:prstDash val="solid"/>
                      <a:round/>
                      <a:headEnd type="none" w="med" len="med"/>
                      <a:tailEnd type="none" w="med" len="med"/>
                    </a:lnB>
                  </a:tcPr>
                </a:tc>
                <a:tc>
                  <a:txBody>
                    <a:bodyPr/>
                    <a:lstStyle/>
                    <a:p>
                      <a:pPr algn="ctr"/>
                      <a:r>
                        <a:rPr lang="en-US" sz="2400" dirty="0"/>
                        <a:t>8</a:t>
                      </a:r>
                    </a:p>
                  </a:txBody>
                  <a:tcPr>
                    <a:lnB w="12700" cap="flat" cmpd="sng" algn="ctr">
                      <a:solidFill>
                        <a:schemeClr val="tx1"/>
                      </a:solidFill>
                      <a:prstDash val="solid"/>
                      <a:round/>
                      <a:headEnd type="none" w="med" len="med"/>
                      <a:tailEnd type="none" w="med" len="med"/>
                    </a:lnB>
                  </a:tcPr>
                </a:tc>
                <a:tc>
                  <a:txBody>
                    <a:bodyPr/>
                    <a:lstStyle/>
                    <a:p>
                      <a:pPr algn="ctr"/>
                      <a:r>
                        <a:rPr lang="en-US" sz="2400" dirty="0"/>
                        <a:t>4</a:t>
                      </a:r>
                    </a:p>
                  </a:txBody>
                  <a:tcPr>
                    <a:lnB w="12700" cap="flat" cmpd="sng" algn="ctr">
                      <a:solidFill>
                        <a:schemeClr val="tx1"/>
                      </a:solidFill>
                      <a:prstDash val="solid"/>
                      <a:round/>
                      <a:headEnd type="none" w="med" len="med"/>
                      <a:tailEnd type="none" w="med" len="med"/>
                    </a:lnB>
                  </a:tcPr>
                </a:tc>
                <a:tc>
                  <a:txBody>
                    <a:bodyPr/>
                    <a:lstStyle/>
                    <a:p>
                      <a:pPr algn="ctr"/>
                      <a:r>
                        <a:rPr lang="en-US" sz="2400" dirty="0"/>
                        <a:t>5</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3374094"/>
                  </a:ext>
                </a:extLst>
              </a:tr>
            </a:tbl>
          </a:graphicData>
        </a:graphic>
      </p:graphicFrame>
      <p:sp>
        <p:nvSpPr>
          <p:cNvPr id="2" name="Title 1">
            <a:extLst>
              <a:ext uri="{FF2B5EF4-FFF2-40B4-BE49-F238E27FC236}">
                <a16:creationId xmlns:a16="http://schemas.microsoft.com/office/drawing/2014/main" id="{4A4D9A67-28BA-4B8A-8CB6-F83FCC58A616}"/>
              </a:ext>
            </a:extLst>
          </p:cNvPr>
          <p:cNvSpPr>
            <a:spLocks noGrp="1"/>
          </p:cNvSpPr>
          <p:nvPr>
            <p:ph type="title"/>
          </p:nvPr>
        </p:nvSpPr>
        <p:spPr>
          <a:xfrm>
            <a:off x="838200" y="336551"/>
            <a:ext cx="10515600" cy="757822"/>
          </a:xfrm>
        </p:spPr>
        <p:txBody>
          <a:bodyPr>
            <a:normAutofit/>
          </a:bodyPr>
          <a:lstStyle/>
          <a:p>
            <a:r>
              <a:rPr lang="en-US" dirty="0"/>
              <a:t>It depends on the exposure constraint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587180C-E429-42E0-815A-DF2E43AC3693}"/>
                  </a:ext>
                </a:extLst>
              </p:cNvPr>
              <p:cNvSpPr txBox="1"/>
              <p:nvPr/>
            </p:nvSpPr>
            <p:spPr>
              <a:xfrm>
                <a:off x="962025" y="1229226"/>
                <a:ext cx="10239375" cy="830997"/>
              </a:xfrm>
              <a:prstGeom prst="rect">
                <a:avLst/>
              </a:prstGeom>
              <a:solidFill>
                <a:schemeClr val="accent1">
                  <a:lumMod val="20000"/>
                  <a:lumOff val="80000"/>
                  <a:alpha val="69000"/>
                </a:schemeClr>
              </a:solidFill>
            </p:spPr>
            <p:txBody>
              <a:bodyPr wrap="square" rtlCol="0">
                <a:spAutoFit/>
              </a:bodyPr>
              <a:lstStyle/>
              <a:p>
                <a:r>
                  <a:rPr lang="en-US" sz="2400" dirty="0"/>
                  <a:t>Obs1. When the exposure constraints are not binding, top-</a:t>
                </a:r>
                <a14:m>
                  <m:oMath xmlns:m="http://schemas.openxmlformats.org/officeDocument/2006/math">
                    <m:r>
                      <a:rPr lang="en-US" sz="2400" b="0" i="1" smtClean="0">
                        <a:latin typeface="Cambria Math" panose="02040503050406030204" pitchFamily="18" charset="0"/>
                      </a:rPr>
                      <m:t>𝑘</m:t>
                    </m:r>
                  </m:oMath>
                </a14:m>
                <a:r>
                  <a:rPr lang="en-US" sz="2400" dirty="0">
                    <a:latin typeface="Calibri" panose="020F0502020204030204" pitchFamily="34" charset="0"/>
                    <a:cs typeface="Calibri" panose="020F0502020204030204" pitchFamily="34" charset="0"/>
                  </a:rPr>
                  <a:t> recommendations are stable, EF and PO</a:t>
                </a:r>
              </a:p>
            </p:txBody>
          </p:sp>
        </mc:Choice>
        <mc:Fallback xmlns="">
          <p:sp>
            <p:nvSpPr>
              <p:cNvPr id="4" name="TextBox 3">
                <a:extLst>
                  <a:ext uri="{FF2B5EF4-FFF2-40B4-BE49-F238E27FC236}">
                    <a16:creationId xmlns:a16="http://schemas.microsoft.com/office/drawing/2014/main" id="{B587180C-E429-42E0-815A-DF2E43AC3693}"/>
                  </a:ext>
                </a:extLst>
              </p:cNvPr>
              <p:cNvSpPr txBox="1">
                <a:spLocks noRot="1" noChangeAspect="1" noMove="1" noResize="1" noEditPoints="1" noAdjustHandles="1" noChangeArrowheads="1" noChangeShapeType="1" noTextEdit="1"/>
              </p:cNvSpPr>
              <p:nvPr/>
            </p:nvSpPr>
            <p:spPr>
              <a:xfrm>
                <a:off x="962025" y="1229226"/>
                <a:ext cx="10239375" cy="830997"/>
              </a:xfrm>
              <a:prstGeom prst="rect">
                <a:avLst/>
              </a:prstGeom>
              <a:blipFill>
                <a:blip r:embed="rId4"/>
                <a:stretch>
                  <a:fillRect l="-952" t="-5882" b="-1617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3E4A29A-46BF-40BC-85F2-5564FCCE2740}"/>
              </a:ext>
            </a:extLst>
          </p:cNvPr>
          <p:cNvSpPr txBox="1"/>
          <p:nvPr/>
        </p:nvSpPr>
        <p:spPr>
          <a:xfrm>
            <a:off x="962024" y="3694268"/>
            <a:ext cx="10239375" cy="461665"/>
          </a:xfrm>
          <a:prstGeom prst="rect">
            <a:avLst/>
          </a:prstGeom>
          <a:solidFill>
            <a:schemeClr val="accent1">
              <a:lumMod val="20000"/>
              <a:lumOff val="80000"/>
              <a:alpha val="69000"/>
            </a:schemeClr>
          </a:solidFill>
        </p:spPr>
        <p:txBody>
          <a:bodyPr wrap="square" rtlCol="0">
            <a:spAutoFit/>
          </a:bodyPr>
          <a:lstStyle/>
          <a:p>
            <a:r>
              <a:rPr lang="en-US" sz="2400" dirty="0"/>
              <a:t>Obs2. Under unit exposures, stable recommendations need not exist</a:t>
            </a:r>
            <a:endParaRPr lang="en-US" sz="2400" dirty="0">
              <a:latin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F1E42B2D-FCA3-4B49-B266-E06E3FE71E8D}"/>
              </a:ext>
            </a:extLst>
          </p:cNvPr>
          <p:cNvSpPr>
            <a:spLocks noGrp="1"/>
          </p:cNvSpPr>
          <p:nvPr>
            <p:ph type="sldNum" sz="quarter" idx="12"/>
          </p:nvPr>
        </p:nvSpPr>
        <p:spPr/>
        <p:txBody>
          <a:bodyPr/>
          <a:lstStyle/>
          <a:p>
            <a:fld id="{0C15891D-5D85-41F7-8804-0265A87BC9DB}" type="slidenum">
              <a:rPr lang="en-US" smtClean="0"/>
              <a:t>22</a:t>
            </a:fld>
            <a:endParaRPr lang="en-US" dirty="0"/>
          </a:p>
        </p:txBody>
      </p:sp>
      <p:pic>
        <p:nvPicPr>
          <p:cNvPr id="7" name="Graphic 6" descr="Man in business attire">
            <a:extLst>
              <a:ext uri="{FF2B5EF4-FFF2-40B4-BE49-F238E27FC236}">
                <a16:creationId xmlns:a16="http://schemas.microsoft.com/office/drawing/2014/main" id="{168CEE6F-0FD8-43CF-A2D0-A899864A74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33893" y="5076155"/>
            <a:ext cx="502655" cy="678770"/>
          </a:xfrm>
          <a:prstGeom prst="rect">
            <a:avLst/>
          </a:prstGeom>
        </p:spPr>
      </p:pic>
      <p:pic>
        <p:nvPicPr>
          <p:cNvPr id="9" name="Graphic 8" descr="Woman wearing a cardigan">
            <a:extLst>
              <a:ext uri="{FF2B5EF4-FFF2-40B4-BE49-F238E27FC236}">
                <a16:creationId xmlns:a16="http://schemas.microsoft.com/office/drawing/2014/main" id="{0A1F0767-5A28-4583-8D81-842D5C9969A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80140" y="5690419"/>
            <a:ext cx="487028" cy="678771"/>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11B777B-D7C5-4D4B-9D84-2ADCC72C4BB7}"/>
                  </a:ext>
                </a:extLst>
              </p:cNvPr>
              <p:cNvSpPr txBox="1"/>
              <p:nvPr/>
            </p:nvSpPr>
            <p:spPr>
              <a:xfrm>
                <a:off x="8748316" y="4389393"/>
                <a:ext cx="7802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=1</m:t>
                      </m:r>
                    </m:oMath>
                  </m:oMathPara>
                </a14:m>
                <a:endParaRPr lang="en-US" dirty="0"/>
              </a:p>
            </p:txBody>
          </p:sp>
        </mc:Choice>
        <mc:Fallback xmlns="">
          <p:sp>
            <p:nvSpPr>
              <p:cNvPr id="22" name="TextBox 21">
                <a:extLst>
                  <a:ext uri="{FF2B5EF4-FFF2-40B4-BE49-F238E27FC236}">
                    <a16:creationId xmlns:a16="http://schemas.microsoft.com/office/drawing/2014/main" id="{711B777B-D7C5-4D4B-9D84-2ADCC72C4BB7}"/>
                  </a:ext>
                </a:extLst>
              </p:cNvPr>
              <p:cNvSpPr txBox="1">
                <a:spLocks noRot="1" noChangeAspect="1" noMove="1" noResize="1" noEditPoints="1" noAdjustHandles="1" noChangeArrowheads="1" noChangeShapeType="1" noTextEdit="1"/>
              </p:cNvSpPr>
              <p:nvPr/>
            </p:nvSpPr>
            <p:spPr>
              <a:xfrm>
                <a:off x="8748316" y="4389393"/>
                <a:ext cx="780278" cy="369332"/>
              </a:xfrm>
              <a:prstGeom prst="rect">
                <a:avLst/>
              </a:prstGeom>
              <a:blipFill>
                <a:blip r:embed="rId9"/>
                <a:stretch>
                  <a:fillRect/>
                </a:stretch>
              </a:blipFill>
            </p:spPr>
            <p:txBody>
              <a:bodyPr/>
              <a:lstStyle/>
              <a:p>
                <a:r>
                  <a:rPr lang="en-US">
                    <a:noFill/>
                  </a:rPr>
                  <a:t> </a:t>
                </a:r>
              </a:p>
            </p:txBody>
          </p:sp>
        </mc:Fallback>
      </mc:AlternateContent>
      <p:sp>
        <p:nvSpPr>
          <p:cNvPr id="14" name="Rectangle: Rounded Corners 13">
            <a:extLst>
              <a:ext uri="{FF2B5EF4-FFF2-40B4-BE49-F238E27FC236}">
                <a16:creationId xmlns:a16="http://schemas.microsoft.com/office/drawing/2014/main" id="{9A465C74-82B0-4223-8A3F-E767AD7CF7D2}"/>
              </a:ext>
            </a:extLst>
          </p:cNvPr>
          <p:cNvSpPr/>
          <p:nvPr/>
        </p:nvSpPr>
        <p:spPr>
          <a:xfrm>
            <a:off x="7418536" y="5893872"/>
            <a:ext cx="1540806"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D7599F10-3886-4274-A561-AA67CCC56B00}"/>
              </a:ext>
            </a:extLst>
          </p:cNvPr>
          <p:cNvCxnSpPr>
            <a:cxnSpLocks/>
          </p:cNvCxnSpPr>
          <p:nvPr/>
        </p:nvCxnSpPr>
        <p:spPr>
          <a:xfrm flipV="1">
            <a:off x="7751273" y="5563908"/>
            <a:ext cx="0" cy="40826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E3869A87-128F-40E7-BDBC-2FEA17CF5491}"/>
              </a:ext>
            </a:extLst>
          </p:cNvPr>
          <p:cNvSpPr/>
          <p:nvPr/>
        </p:nvSpPr>
        <p:spPr>
          <a:xfrm>
            <a:off x="9374096" y="5269139"/>
            <a:ext cx="1540806" cy="46166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6479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828FB-90C2-4E13-9365-42459F79C12B}"/>
              </a:ext>
            </a:extLst>
          </p:cNvPr>
          <p:cNvSpPr>
            <a:spLocks noGrp="1"/>
          </p:cNvSpPr>
          <p:nvPr>
            <p:ph type="title"/>
          </p:nvPr>
        </p:nvSpPr>
        <p:spPr/>
        <p:txBody>
          <a:bodyPr/>
          <a:lstStyle/>
          <a:p>
            <a:r>
              <a:rPr lang="en-US" dirty="0"/>
              <a:t>Special cases that allow stability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0A7BBE-9A74-4293-A442-06337193B572}"/>
                  </a:ext>
                </a:extLst>
              </p:cNvPr>
              <p:cNvSpPr>
                <a:spLocks noGrp="1"/>
              </p:cNvSpPr>
              <p:nvPr>
                <p:ph idx="1"/>
              </p:nvPr>
            </p:nvSpPr>
            <p:spPr>
              <a:xfrm>
                <a:off x="838200" y="1267326"/>
                <a:ext cx="10725150" cy="4909637"/>
              </a:xfrm>
            </p:spPr>
            <p:txBody>
              <a:bodyPr>
                <a:normAutofit/>
              </a:bodyPr>
              <a:lstStyle/>
              <a:p>
                <a:r>
                  <a:rPr lang="en-US" dirty="0"/>
                  <a:t>Identical buyers</a:t>
                </a:r>
              </a:p>
              <a:p>
                <a:r>
                  <a:rPr lang="en-US" dirty="0"/>
                  <a:t>Dichotomous values – all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𝑏𝑖</m:t>
                        </m:r>
                      </m:sub>
                    </m:sSub>
                    <m:r>
                      <a:rPr lang="en-US" b="0" i="1" smtClean="0">
                        <a:latin typeface="Cambria Math" panose="02040503050406030204" pitchFamily="18" charset="0"/>
                      </a:rPr>
                      <m:t>∈</m:t>
                    </m:r>
                    <m:r>
                      <m:rPr>
                        <m:lit/>
                      </m:rPr>
                      <a:rPr lang="en-US" b="0" i="1" smtClean="0">
                        <a:latin typeface="Cambria Math" panose="02040503050406030204" pitchFamily="18" charset="0"/>
                      </a:rPr>
                      <m:t>{</m:t>
                    </m:r>
                    <m:r>
                      <a:rPr lang="en-US" b="0" i="1" smtClean="0">
                        <a:latin typeface="Cambria Math" panose="02040503050406030204" pitchFamily="18" charset="0"/>
                      </a:rPr>
                      <m:t>ℓ,</m:t>
                    </m:r>
                    <m:r>
                      <a:rPr lang="en-US" b="0" i="1" smtClean="0">
                        <a:latin typeface="Cambria Math" panose="02040503050406030204" pitchFamily="18" charset="0"/>
                      </a:rPr>
                      <m:t>h</m:t>
                    </m:r>
                    <m:r>
                      <m:rPr>
                        <m:lit/>
                      </m:rPr>
                      <a:rPr lang="en-US" b="0" i="1" smtClean="0">
                        <a:latin typeface="Cambria Math" panose="02040503050406030204" pitchFamily="18" charset="0"/>
                      </a:rPr>
                      <m:t>}</m:t>
                    </m:r>
                  </m:oMath>
                </a14:m>
                <a:r>
                  <a:rPr lang="en-US" dirty="0"/>
                  <a:t>  (acceptable/not)</a:t>
                </a:r>
              </a:p>
              <a:p>
                <a:endParaRPr lang="en-US" dirty="0"/>
              </a:p>
              <a:p>
                <a:endParaRPr lang="en-US" dirty="0"/>
              </a:p>
              <a:p>
                <a:r>
                  <a:rPr lang="en-US" dirty="0"/>
                  <a:t>Note, maximizing total expected buyer welfare</a:t>
                </a:r>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𝑏</m:t>
                          </m:r>
                        </m:sub>
                        <m:sup/>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e>
                              </m:d>
                              <m:r>
                                <a:rPr lang="en-US" i="1">
                                  <a:latin typeface="Cambria Math" panose="02040503050406030204" pitchFamily="18" charset="0"/>
                                </a:rPr>
                                <m:t>)</m:t>
                              </m:r>
                            </m:e>
                          </m:func>
                        </m:e>
                      </m:nary>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𝑏</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r>
                            <a:rPr lang="en-US" b="0" i="1" smtClean="0">
                              <a:latin typeface="Cambria Math" panose="02040503050406030204" pitchFamily="18" charset="0"/>
                            </a:rPr>
                            <m:t>)</m:t>
                          </m:r>
                        </m:e>
                      </m:nary>
                    </m:oMath>
                  </m:oMathPara>
                </a14:m>
                <a:endParaRPr lang="en-US" dirty="0"/>
              </a:p>
              <a:p>
                <a:pPr marL="0" indent="0">
                  <a:buNone/>
                </a:pPr>
                <a:r>
                  <a:rPr lang="en-US" dirty="0"/>
                  <a:t>is equivalent to maximizing Nash welfare in terms of virtual values subject to capacity and cardinality constraints</a:t>
                </a:r>
              </a:p>
            </p:txBody>
          </p:sp>
        </mc:Choice>
        <mc:Fallback xmlns="">
          <p:sp>
            <p:nvSpPr>
              <p:cNvPr id="3" name="Content Placeholder 2">
                <a:extLst>
                  <a:ext uri="{FF2B5EF4-FFF2-40B4-BE49-F238E27FC236}">
                    <a16:creationId xmlns:a16="http://schemas.microsoft.com/office/drawing/2014/main" id="{200A7BBE-9A74-4293-A442-06337193B572}"/>
                  </a:ext>
                </a:extLst>
              </p:cNvPr>
              <p:cNvSpPr>
                <a:spLocks noGrp="1" noRot="1" noChangeAspect="1" noMove="1" noResize="1" noEditPoints="1" noAdjustHandles="1" noChangeArrowheads="1" noChangeShapeType="1" noTextEdit="1"/>
              </p:cNvSpPr>
              <p:nvPr>
                <p:ph idx="1"/>
              </p:nvPr>
            </p:nvSpPr>
            <p:spPr>
              <a:xfrm>
                <a:off x="838200" y="1267326"/>
                <a:ext cx="10725150" cy="4909637"/>
              </a:xfrm>
              <a:blipFill>
                <a:blip r:embed="rId3"/>
                <a:stretch>
                  <a:fillRect l="-1194" t="-211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E1DE891-960B-43D0-A0AC-816F3CE090AC}"/>
              </a:ext>
            </a:extLst>
          </p:cNvPr>
          <p:cNvSpPr txBox="1"/>
          <p:nvPr/>
        </p:nvSpPr>
        <p:spPr>
          <a:xfrm>
            <a:off x="838200" y="2313092"/>
            <a:ext cx="10344150" cy="830997"/>
          </a:xfrm>
          <a:prstGeom prst="rect">
            <a:avLst/>
          </a:prstGeom>
          <a:solidFill>
            <a:schemeClr val="accent1">
              <a:lumMod val="20000"/>
              <a:lumOff val="80000"/>
              <a:alpha val="69000"/>
            </a:schemeClr>
          </a:solidFill>
        </p:spPr>
        <p:txBody>
          <a:bodyPr wrap="square" rtlCol="0">
            <a:spAutoFit/>
          </a:bodyPr>
          <a:lstStyle/>
          <a:p>
            <a:r>
              <a:rPr lang="en-US" sz="2400" dirty="0" err="1"/>
              <a:t>Thm</a:t>
            </a:r>
            <a:r>
              <a:rPr lang="en-US" sz="2400" dirty="0"/>
              <a:t>. In these two settings under unit exposure constraints, maximizing expected buyer welfare is stable, SEF1 and PO</a:t>
            </a:r>
            <a:endParaRPr lang="en-US" sz="2400"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1706599D-E7C2-4D1A-A4DA-67A5BBAF020D}"/>
              </a:ext>
            </a:extLst>
          </p:cNvPr>
          <p:cNvSpPr>
            <a:spLocks noGrp="1"/>
          </p:cNvSpPr>
          <p:nvPr>
            <p:ph type="sldNum" sz="quarter" idx="12"/>
          </p:nvPr>
        </p:nvSpPr>
        <p:spPr/>
        <p:txBody>
          <a:bodyPr/>
          <a:lstStyle/>
          <a:p>
            <a:fld id="{0C15891D-5D85-41F7-8804-0265A87BC9DB}" type="slidenum">
              <a:rPr lang="en-US" smtClean="0"/>
              <a:t>23</a:t>
            </a:fld>
            <a:endParaRPr lang="en-US" dirty="0"/>
          </a:p>
        </p:txBody>
      </p:sp>
    </p:spTree>
    <p:extLst>
      <p:ext uri="{BB962C8B-B14F-4D97-AF65-F5344CB8AC3E}">
        <p14:creationId xmlns:p14="http://schemas.microsoft.com/office/powerpoint/2010/main" val="1713479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7CF95-9F62-4FA0-BFC4-D0F003B304E9}"/>
              </a:ext>
            </a:extLst>
          </p:cNvPr>
          <p:cNvSpPr>
            <a:spLocks noGrp="1"/>
          </p:cNvSpPr>
          <p:nvPr>
            <p:ph type="title"/>
          </p:nvPr>
        </p:nvSpPr>
        <p:spPr/>
        <p:txBody>
          <a:bodyPr/>
          <a:lstStyle/>
          <a:p>
            <a:r>
              <a:rPr lang="en-US" dirty="0"/>
              <a:t>Proof sketch for identical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9FCC2F-900F-4E0C-86D1-0144A36175DD}"/>
                  </a:ext>
                </a:extLst>
              </p:cNvPr>
              <p:cNvSpPr>
                <a:spLocks noGrp="1"/>
              </p:cNvSpPr>
              <p:nvPr>
                <p:ph idx="1"/>
              </p:nvPr>
            </p:nvSpPr>
            <p:spPr>
              <a:xfrm>
                <a:off x="838200" y="1267326"/>
                <a:ext cx="11134726" cy="5225548"/>
              </a:xfrm>
            </p:spPr>
            <p:txBody>
              <a:bodyPr>
                <a:normAutofit/>
              </a:bodyPr>
              <a:lstStyle/>
              <a:p>
                <a:endParaRPr lang="en-US" dirty="0"/>
              </a:p>
              <a:p>
                <a:endParaRPr lang="en-US" dirty="0"/>
              </a:p>
              <a:p>
                <a:endParaRPr lang="en-US" dirty="0"/>
              </a:p>
              <a:p>
                <a:pPr marL="0" indent="0">
                  <a:buNone/>
                </a:pPr>
                <a:r>
                  <a:rPr lang="en-US" dirty="0"/>
                  <a:t>Proof: </a:t>
                </a:r>
              </a:p>
              <a:p>
                <a:pPr marL="0" indent="0">
                  <a:buNone/>
                </a:pPr>
                <a:r>
                  <a:rPr lang="en-US" dirty="0"/>
                  <a:t>PO: directly from being product maximizing</a:t>
                </a:r>
              </a:p>
              <a:p>
                <a:pPr marL="0" indent="0">
                  <a:buNone/>
                </a:pPr>
                <a:r>
                  <a:rPr lang="en-US" dirty="0"/>
                  <a:t>SEF1: Suppose </a:t>
                </a:r>
                <a14:m>
                  <m:oMath xmlns:m="http://schemas.openxmlformats.org/officeDocument/2006/math">
                    <m:r>
                      <a:rPr lang="en-US" b="0" i="1" smtClean="0">
                        <a:latin typeface="Cambria Math" panose="02040503050406030204" pitchFamily="18" charset="0"/>
                      </a:rPr>
                      <m:t>𝐴</m:t>
                    </m:r>
                  </m:oMath>
                </a14:m>
                <a:r>
                  <a:rPr lang="en-US" dirty="0"/>
                  <a:t> is not SEF1 </a:t>
                </a:r>
                <a:r>
                  <a:rPr lang="en-US" dirty="0" err="1"/>
                  <a:t>ito</a:t>
                </a:r>
                <a:r>
                  <a:rPr lang="en-US" dirty="0"/>
                  <a:t> </a:t>
                </a:r>
                <a14:m>
                  <m:oMath xmlns:m="http://schemas.openxmlformats.org/officeDocument/2006/math">
                    <m:r>
                      <a:rPr lang="en-US" b="0" i="1" smtClean="0">
                        <a:latin typeface="Cambria Math" panose="02040503050406030204" pitchFamily="18" charset="0"/>
                      </a:rPr>
                      <m:t>𝑢</m:t>
                    </m:r>
                  </m:oMath>
                </a14:m>
                <a:r>
                  <a:rPr lang="en-US" dirty="0"/>
                  <a:t> (equivalently, in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oMath>
                </a14:m>
                <a:r>
                  <a:rPr lang="en-US" dirty="0"/>
                  <a:t>. </a:t>
                </a:r>
              </a:p>
              <a:p>
                <a:pPr marL="0" indent="0">
                  <a:buNone/>
                </a:pPr>
                <a:r>
                  <a:rPr lang="en-US" dirty="0"/>
                  <a:t>So there exists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a14:m>
                <a:r>
                  <a:rPr lang="en-US" dirty="0"/>
                  <a:t> so that </a:t>
                </a:r>
                <a14:m>
                  <m:oMath xmlns:m="http://schemas.openxmlformats.org/officeDocument/2006/math">
                    <m:r>
                      <a:rPr lang="en-US" b="0" i="1" smtClean="0">
                        <a:latin typeface="Cambria Math" panose="02040503050406030204" pitchFamily="18" charset="0"/>
                      </a:rPr>
                      <m:t>𝑏</m:t>
                    </m:r>
                  </m:oMath>
                </a14:m>
                <a:r>
                  <a:rPr lang="en-US" dirty="0"/>
                  <a:t> envies </a:t>
                </a:r>
                <a14:m>
                  <m:oMath xmlns:m="http://schemas.openxmlformats.org/officeDocument/2006/math">
                    <m:r>
                      <a:rPr lang="en-US" b="0" i="1" smtClean="0">
                        <a:latin typeface="Cambria Math" panose="02040503050406030204" pitchFamily="18" charset="0"/>
                      </a:rPr>
                      <m:t>𝑐</m:t>
                    </m:r>
                  </m:oMath>
                </a14:m>
                <a:r>
                  <a:rPr lang="en-US" dirty="0"/>
                  <a:t> even after any swap of items.</a:t>
                </a:r>
              </a:p>
              <a:p>
                <a:pPr marL="0" indent="0">
                  <a:buNone/>
                </a:pPr>
                <a:r>
                  <a:rPr lang="en-US" dirty="0"/>
                  <a:t>There must be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e>
                    </m:d>
                  </m:oMath>
                </a14:m>
                <a:r>
                  <a:rPr lang="en-US" dirty="0"/>
                  <a:t>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oMath>
                </a14:m>
                <a:r>
                  <a:rPr lang="en-US" dirty="0"/>
                  <a:t> (otherwise no envy)</a:t>
                </a:r>
              </a:p>
              <a:p>
                <a:pPr marL="0" indent="0">
                  <a:buNone/>
                </a:pPr>
                <a:r>
                  <a:rPr lang="en-US" dirty="0"/>
                  <a:t>Construct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t> by swapping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 </m:t>
                    </m:r>
                  </m:oMath>
                </a14:m>
                <a:r>
                  <a:rPr lang="en-US" dirty="0"/>
                  <a:t> Now</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e>
                    </m:d>
                    <m:r>
                      <a:rPr lang="en-US" b="0" i="1" smtClean="0">
                        <a:latin typeface="Cambria Math" panose="02040503050406030204" pitchFamily="18" charset="0"/>
                      </a:rPr>
                      <m:t>&lt;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𝑏</m:t>
                            </m:r>
                          </m:sub>
                          <m:sup>
                            <m:r>
                              <a:rPr lang="en-US" b="0" i="1" smtClean="0">
                                <a:latin typeface="Cambria Math" panose="02040503050406030204" pitchFamily="18" charset="0"/>
                              </a:rPr>
                              <m:t>′</m:t>
                            </m:r>
                          </m:sup>
                        </m:sSubSup>
                      </m:e>
                    </m:d>
                    <m:r>
                      <a:rPr lang="en-US" b="0" i="1" smtClean="0">
                        <a:latin typeface="Cambria Math" panose="02040503050406030204" pitchFamily="18" charset="0"/>
                      </a:rPr>
                      <m:t>&lt;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𝑐</m:t>
                            </m:r>
                          </m:sub>
                          <m:sup>
                            <m:r>
                              <a:rPr lang="en-US" b="0" i="1" smtClean="0">
                                <a:latin typeface="Cambria Math" panose="02040503050406030204" pitchFamily="18" charset="0"/>
                              </a:rPr>
                              <m:t>′</m:t>
                            </m:r>
                          </m:sup>
                        </m:sSubSup>
                      </m:e>
                    </m:d>
                    <m:r>
                      <a:rPr lang="en-US" b="0" i="1" smtClean="0">
                        <a:latin typeface="Cambria Math" panose="02040503050406030204" pitchFamily="18" charset="0"/>
                      </a:rPr>
                      <m:t>&lt;</m:t>
                    </m:r>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r>
                      <a:rPr lang="en-US" b="0" i="1" smtClean="0">
                        <a:latin typeface="Cambria Math" panose="02040503050406030204" pitchFamily="18" charset="0"/>
                      </a:rPr>
                      <m:t>)</m:t>
                    </m:r>
                  </m:oMath>
                </a14:m>
                <a:r>
                  <a:rPr lang="en-US" dirty="0"/>
                  <a:t>  </a:t>
                </a:r>
              </a:p>
              <a:p>
                <a:pPr marL="0" indent="0">
                  <a:buNone/>
                </a:pPr>
                <a:r>
                  <a:rPr lang="en-US" dirty="0"/>
                  <a:t>By Lemma, this contradicts </a:t>
                </a:r>
                <a14:m>
                  <m:oMath xmlns:m="http://schemas.openxmlformats.org/officeDocument/2006/math">
                    <m:r>
                      <a:rPr lang="en-US" b="0" i="1" smtClean="0">
                        <a:latin typeface="Cambria Math" panose="02040503050406030204" pitchFamily="18" charset="0"/>
                      </a:rPr>
                      <m:t>𝐴</m:t>
                    </m:r>
                  </m:oMath>
                </a14:m>
                <a:r>
                  <a:rPr lang="en-US" dirty="0"/>
                  <a:t> maximizing the product of virtual values</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AA9FCC2F-900F-4E0C-86D1-0144A36175DD}"/>
                  </a:ext>
                </a:extLst>
              </p:cNvPr>
              <p:cNvSpPr>
                <a:spLocks noGrp="1" noRot="1" noChangeAspect="1" noMove="1" noResize="1" noEditPoints="1" noAdjustHandles="1" noChangeArrowheads="1" noChangeShapeType="1" noTextEdit="1"/>
              </p:cNvSpPr>
              <p:nvPr>
                <p:ph idx="1"/>
              </p:nvPr>
            </p:nvSpPr>
            <p:spPr>
              <a:xfrm>
                <a:off x="838200" y="1267326"/>
                <a:ext cx="11134726" cy="5225548"/>
              </a:xfrm>
              <a:blipFill>
                <a:blip r:embed="rId2"/>
                <a:stretch>
                  <a:fillRect l="-1150" b="-1050"/>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9FFC4F34-F26B-438F-A8F6-F056649E7A73}"/>
              </a:ext>
            </a:extLst>
          </p:cNvPr>
          <p:cNvSpPr>
            <a:spLocks noGrp="1"/>
          </p:cNvSpPr>
          <p:nvPr>
            <p:ph type="sldNum" sz="quarter" idx="12"/>
          </p:nvPr>
        </p:nvSpPr>
        <p:spPr/>
        <p:txBody>
          <a:bodyPr/>
          <a:lstStyle/>
          <a:p>
            <a:fld id="{0C15891D-5D85-41F7-8804-0265A87BC9DB}" type="slidenum">
              <a:rPr lang="en-US" smtClean="0"/>
              <a:t>24</a:t>
            </a:fld>
            <a:endParaRPr lang="en-US" dirty="0"/>
          </a:p>
        </p:txBody>
      </p:sp>
      <p:sp>
        <p:nvSpPr>
          <p:cNvPr id="6" name="TextBox 5">
            <a:extLst>
              <a:ext uri="{FF2B5EF4-FFF2-40B4-BE49-F238E27FC236}">
                <a16:creationId xmlns:a16="http://schemas.microsoft.com/office/drawing/2014/main" id="{F85E6823-3521-4D4B-836E-F7F6E9DDFBCE}"/>
              </a:ext>
            </a:extLst>
          </p:cNvPr>
          <p:cNvSpPr txBox="1"/>
          <p:nvPr/>
        </p:nvSpPr>
        <p:spPr>
          <a:xfrm>
            <a:off x="904875" y="1267326"/>
            <a:ext cx="9973176" cy="830997"/>
          </a:xfrm>
          <a:prstGeom prst="rect">
            <a:avLst/>
          </a:prstGeom>
          <a:solidFill>
            <a:schemeClr val="accent1">
              <a:lumMod val="20000"/>
              <a:lumOff val="80000"/>
              <a:alpha val="69000"/>
            </a:schemeClr>
          </a:solidFill>
        </p:spPr>
        <p:txBody>
          <a:bodyPr wrap="square" rtlCol="0">
            <a:spAutoFit/>
          </a:bodyPr>
          <a:lstStyle/>
          <a:p>
            <a:r>
              <a:rPr lang="en-US" sz="2400" dirty="0" err="1"/>
              <a:t>Thm</a:t>
            </a:r>
            <a:r>
              <a:rPr lang="en-US" sz="2400" dirty="0"/>
              <a:t>. For identical buyers under unit exposure constraints, maximizing expected buyer welfare is stable, SEF1 and PO</a:t>
            </a:r>
            <a:endParaRPr lang="en-US" sz="24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88DA18B-26AE-4632-983B-50C4E7F3EC23}"/>
                  </a:ext>
                </a:extLst>
              </p:cNvPr>
              <p:cNvSpPr txBox="1"/>
              <p:nvPr/>
            </p:nvSpPr>
            <p:spPr>
              <a:xfrm>
                <a:off x="904875" y="2242701"/>
                <a:ext cx="9973176" cy="461665"/>
              </a:xfrm>
              <a:prstGeom prst="rect">
                <a:avLst/>
              </a:prstGeom>
              <a:solidFill>
                <a:schemeClr val="accent6">
                  <a:lumMod val="20000"/>
                  <a:lumOff val="80000"/>
                  <a:alpha val="69000"/>
                </a:schemeClr>
              </a:solidFill>
            </p:spPr>
            <p:txBody>
              <a:bodyPr wrap="square" rtlCol="0">
                <a:spAutoFit/>
              </a:bodyPr>
              <a:lstStyle/>
              <a:p>
                <a:r>
                  <a:rPr lang="en-US" sz="2400" dirty="0"/>
                  <a:t>Lem. For </a:t>
                </a:r>
                <a14:m>
                  <m:oMath xmlns:m="http://schemas.openxmlformats.org/officeDocument/2006/math">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r>
                      <a:rPr lang="en-US" sz="2400" b="0" i="1" smtClean="0">
                        <a:latin typeface="Cambria Math" panose="02040503050406030204" pitchFamily="18" charset="0"/>
                      </a:rPr>
                      <m:t>𝐶</m:t>
                    </m:r>
                    <m:r>
                      <a:rPr lang="en-US" sz="2400" b="0" i="1" smtClean="0">
                        <a:latin typeface="Cambria Math" panose="02040503050406030204" pitchFamily="18" charset="0"/>
                      </a:rPr>
                      <m:t>,   </m:t>
                    </m:r>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b="0" i="1" smtClean="0">
                        <a:latin typeface="Cambria Math" panose="02040503050406030204" pitchFamily="18" charset="0"/>
                      </a:rPr>
                      <m:t>𝑏</m:t>
                    </m:r>
                  </m:oMath>
                </a14:m>
                <a:r>
                  <a:rPr lang="en-US" sz="2400" dirty="0"/>
                  <a:t> increases in </a:t>
                </a:r>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min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b="0" i="1" smtClean="0">
                                <a:latin typeface="Cambria Math" panose="02040503050406030204" pitchFamily="18" charset="0"/>
                              </a:rPr>
                              <m:t>𝑏</m:t>
                            </m:r>
                          </m:e>
                        </m:d>
                      </m:e>
                    </m:func>
                  </m:oMath>
                </a14:m>
                <a:r>
                  <a:rPr lang="en-US" sz="2400" dirty="0"/>
                  <a:t> </a:t>
                </a:r>
                <a:endParaRPr lang="en-US" sz="2400" dirty="0">
                  <a:latin typeface="Calibri" panose="020F0502020204030204" pitchFamily="34" charset="0"/>
                  <a:cs typeface="Calibri" panose="020F0502020204030204" pitchFamily="34" charset="0"/>
                </a:endParaRPr>
              </a:p>
            </p:txBody>
          </p:sp>
        </mc:Choice>
        <mc:Fallback xmlns="">
          <p:sp>
            <p:nvSpPr>
              <p:cNvPr id="8" name="TextBox 7">
                <a:extLst>
                  <a:ext uri="{FF2B5EF4-FFF2-40B4-BE49-F238E27FC236}">
                    <a16:creationId xmlns:a16="http://schemas.microsoft.com/office/drawing/2014/main" id="{988DA18B-26AE-4632-983B-50C4E7F3EC23}"/>
                  </a:ext>
                </a:extLst>
              </p:cNvPr>
              <p:cNvSpPr txBox="1">
                <a:spLocks noRot="1" noChangeAspect="1" noMove="1" noResize="1" noEditPoints="1" noAdjustHandles="1" noChangeArrowheads="1" noChangeShapeType="1" noTextEdit="1"/>
              </p:cNvSpPr>
              <p:nvPr/>
            </p:nvSpPr>
            <p:spPr>
              <a:xfrm>
                <a:off x="904875" y="2242701"/>
                <a:ext cx="9973176" cy="461665"/>
              </a:xfrm>
              <a:prstGeom prst="rect">
                <a:avLst/>
              </a:prstGeom>
              <a:blipFill>
                <a:blip r:embed="rId3"/>
                <a:stretch>
                  <a:fillRect l="-917" t="-10526" b="-28947"/>
                </a:stretch>
              </a:blipFill>
            </p:spPr>
            <p:txBody>
              <a:bodyPr/>
              <a:lstStyle/>
              <a:p>
                <a:r>
                  <a:rPr lang="en-US">
                    <a:noFill/>
                  </a:rPr>
                  <a:t> </a:t>
                </a:r>
              </a:p>
            </p:txBody>
          </p:sp>
        </mc:Fallback>
      </mc:AlternateContent>
    </p:spTree>
    <p:extLst>
      <p:ext uri="{BB962C8B-B14F-4D97-AF65-F5344CB8AC3E}">
        <p14:creationId xmlns:p14="http://schemas.microsoft.com/office/powerpoint/2010/main" val="75070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7CF95-9F62-4FA0-BFC4-D0F003B304E9}"/>
              </a:ext>
            </a:extLst>
          </p:cNvPr>
          <p:cNvSpPr>
            <a:spLocks noGrp="1"/>
          </p:cNvSpPr>
          <p:nvPr>
            <p:ph type="title"/>
          </p:nvPr>
        </p:nvSpPr>
        <p:spPr/>
        <p:txBody>
          <a:bodyPr/>
          <a:lstStyle/>
          <a:p>
            <a:r>
              <a:rPr lang="en-US" dirty="0"/>
              <a:t>Proof sketch for identical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9FCC2F-900F-4E0C-86D1-0144A36175DD}"/>
                  </a:ext>
                </a:extLst>
              </p:cNvPr>
              <p:cNvSpPr>
                <a:spLocks noGrp="1"/>
              </p:cNvSpPr>
              <p:nvPr>
                <p:ph idx="1"/>
              </p:nvPr>
            </p:nvSpPr>
            <p:spPr>
              <a:xfrm>
                <a:off x="838199" y="1267326"/>
                <a:ext cx="11134726" cy="4909637"/>
              </a:xfrm>
            </p:spPr>
            <p:txBody>
              <a:bodyPr>
                <a:normAutofit fontScale="92500"/>
              </a:bodyPr>
              <a:lstStyle/>
              <a:p>
                <a:endParaRPr lang="en-US" dirty="0"/>
              </a:p>
              <a:p>
                <a:endParaRPr lang="en-US" dirty="0"/>
              </a:p>
              <a:p>
                <a:pPr marL="0" indent="0">
                  <a:buNone/>
                </a:pPr>
                <a:r>
                  <a:rPr lang="en-US" dirty="0"/>
                  <a:t>(Continued) </a:t>
                </a:r>
              </a:p>
              <a:p>
                <a:pPr marL="0" indent="0">
                  <a:buNone/>
                </a:pPr>
                <a:r>
                  <a:rPr lang="en-US" dirty="0"/>
                  <a:t>Stability: Suppose </a:t>
                </a:r>
                <a14:m>
                  <m:oMath xmlns:m="http://schemas.openxmlformats.org/officeDocument/2006/math">
                    <m:r>
                      <a:rPr lang="en-US" b="0" i="1" smtClean="0">
                        <a:latin typeface="Cambria Math" panose="02040503050406030204" pitchFamily="18" charset="0"/>
                      </a:rPr>
                      <m:t>𝐴</m:t>
                    </m:r>
                  </m:oMath>
                </a14:m>
                <a:r>
                  <a:rPr lang="en-US" dirty="0"/>
                  <a:t> is not stable, then there is some blocking pair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oMath>
                </a14:m>
                <a:r>
                  <a:rPr lang="en-US" dirty="0"/>
                  <a:t> with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oMath>
                </a14:m>
                <a:r>
                  <a:rPr lang="en-US" dirty="0"/>
                  <a:t>, displacing some </a:t>
                </a:r>
                <a14:m>
                  <m:oMath xmlns:m="http://schemas.openxmlformats.org/officeDocument/2006/math">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oMath>
                </a14:m>
                <a:endParaRPr lang="en-US" dirty="0"/>
              </a:p>
              <a:p>
                <a:pPr marL="0" indent="0">
                  <a:buNone/>
                </a:pPr>
                <a:r>
                  <a:rPr lang="en-US" dirty="0"/>
                  <a:t>Consider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t> constructed from </a:t>
                </a:r>
                <a14:m>
                  <m:oMath xmlns:m="http://schemas.openxmlformats.org/officeDocument/2006/math">
                    <m:r>
                      <a:rPr lang="en-US" b="0" i="1" smtClean="0">
                        <a:latin typeface="Cambria Math" panose="02040503050406030204" pitchFamily="18" charset="0"/>
                      </a:rPr>
                      <m:t>𝐴</m:t>
                    </m:r>
                  </m:oMath>
                </a14:m>
                <a:r>
                  <a:rPr lang="en-US" dirty="0"/>
                  <a:t> by transferring </a:t>
                </a:r>
                <a14:m>
                  <m:oMath xmlns:m="http://schemas.openxmlformats.org/officeDocument/2006/math">
                    <m:r>
                      <a:rPr lang="en-US" b="0" i="1" smtClean="0">
                        <a:latin typeface="Cambria Math" panose="02040503050406030204" pitchFamily="18" charset="0"/>
                      </a:rPr>
                      <m:t>𝑖</m:t>
                    </m:r>
                  </m:oMath>
                </a14:m>
                <a:r>
                  <a:rPr lang="en-US" dirty="0"/>
                  <a:t> to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𝑗</m:t>
                    </m:r>
                  </m:oMath>
                </a14:m>
                <a:r>
                  <a:rPr lang="en-US" dirty="0"/>
                  <a:t> to </a:t>
                </a:r>
                <a14:m>
                  <m:oMath xmlns:m="http://schemas.openxmlformats.org/officeDocument/2006/math">
                    <m:r>
                      <a:rPr lang="en-US" b="0" i="1" smtClean="0">
                        <a:latin typeface="Cambria Math" panose="02040503050406030204" pitchFamily="18" charset="0"/>
                      </a:rPr>
                      <m:t>𝑐</m:t>
                    </m:r>
                  </m:oMath>
                </a14:m>
                <a:endParaRPr lang="en-US" dirty="0"/>
              </a:p>
              <a:p>
                <a:pPr marL="0" indent="0">
                  <a:buNone/>
                </a:pPr>
                <a:r>
                  <a:rPr lang="en-US" b="0" dirty="0"/>
                  <a:t>- </a:t>
                </a:r>
                <a14:m>
                  <m:oMath xmlns:m="http://schemas.openxmlformats.org/officeDocument/2006/math">
                    <m:r>
                      <a:rPr lang="en-US" b="0" i="1" smtClean="0">
                        <a:latin typeface="Cambria Math" panose="02040503050406030204" pitchFamily="18" charset="0"/>
                      </a:rPr>
                      <m:t>𝑗</m:t>
                    </m:r>
                  </m:oMath>
                </a14:m>
                <a:r>
                  <a:rPr lang="en-US" dirty="0"/>
                  <a:t> improved their purchase probability, so </a:t>
                </a: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𝑣</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𝑏</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den>
                    </m:f>
                    <m:r>
                      <a:rPr lang="en-US" b="0" i="1" smtClean="0">
                        <a:latin typeface="Cambria Math" panose="02040503050406030204" pitchFamily="18" charset="0"/>
                      </a:rPr>
                      <m:t>&gt;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r>
                          <a:rPr lang="en-US" b="0" i="1" smtClean="0">
                            <a:latin typeface="Cambria Math" panose="02040503050406030204" pitchFamily="18" charset="0"/>
                          </a:rPr>
                          <m:t>)</m:t>
                        </m:r>
                      </m:den>
                    </m:f>
                    <m:r>
                      <a:rPr lang="en-US" i="1">
                        <a:latin typeface="Cambria Math" panose="02040503050406030204" pitchFamily="18" charset="0"/>
                      </a:rPr>
                      <m:t>↔</m:t>
                    </m:r>
                    <m:r>
                      <a:rPr lang="en-US" i="1">
                        <a:latin typeface="Cambria Math" panose="02040503050406030204" pitchFamily="18" charset="0"/>
                      </a:rPr>
                      <m:t>𝑣</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𝑏</m:t>
                            </m:r>
                          </m:sub>
                          <m:sup>
                            <m:r>
                              <a:rPr lang="en-US" i="1">
                                <a:latin typeface="Cambria Math" panose="02040503050406030204" pitchFamily="18" charset="0"/>
                              </a:rPr>
                              <m:t>′</m:t>
                            </m:r>
                          </m:sup>
                        </m:sSubSup>
                      </m:e>
                    </m:d>
                    <m:r>
                      <a:rPr lang="en-US" b="0" i="1" smtClean="0">
                        <a:latin typeface="Cambria Math" panose="02040503050406030204" pitchFamily="18" charset="0"/>
                      </a:rPr>
                      <m:t>&lt;</m:t>
                    </m:r>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r>
                      <a:rPr lang="en-US" b="0" i="1" smtClean="0">
                        <a:latin typeface="Cambria Math" panose="02040503050406030204" pitchFamily="18" charset="0"/>
                      </a:rPr>
                      <m:t>)</m:t>
                    </m:r>
                  </m:oMath>
                </a14:m>
                <a:endParaRPr lang="en-US" dirty="0"/>
              </a:p>
              <a:p>
                <a:pPr>
                  <a:buFontTx/>
                  <a:buChar char="-"/>
                </a:pPr>
                <a14:m>
                  <m:oMath xmlns:m="http://schemas.openxmlformats.org/officeDocument/2006/math">
                    <m:r>
                      <a:rPr lang="en-US" b="0" i="1" smtClean="0">
                        <a:latin typeface="Cambria Math" panose="02040503050406030204" pitchFamily="18" charset="0"/>
                      </a:rPr>
                      <m:t>𝑏</m:t>
                    </m:r>
                  </m:oMath>
                </a14:m>
                <a:r>
                  <a:rPr lang="en-US" dirty="0"/>
                  <a:t> improved,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e>
                    </m:d>
                    <m:r>
                      <a:rPr lang="en-US" b="0" i="1" smtClean="0">
                        <a:latin typeface="Cambria Math" panose="02040503050406030204" pitchFamily="18" charset="0"/>
                      </a:rPr>
                      <m: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𝑏</m:t>
                            </m:r>
                          </m:sub>
                          <m:sup>
                            <m:r>
                              <a:rPr lang="en-US" b="0" i="1" smtClean="0">
                                <a:latin typeface="Cambria Math" panose="02040503050406030204" pitchFamily="18" charset="0"/>
                              </a:rPr>
                              <m:t>′</m:t>
                            </m:r>
                          </m:sup>
                        </m:sSubSup>
                      </m:e>
                    </m:d>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oMath>
                </a14:m>
                <a:r>
                  <a:rPr lang="en-US" dirty="0"/>
                  <a:t> and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𝑐</m:t>
                            </m:r>
                          </m:sub>
                          <m:sup>
                            <m:r>
                              <a:rPr lang="en-US" b="0" i="1" smtClean="0">
                                <a:latin typeface="Cambria Math" panose="02040503050406030204" pitchFamily="18" charset="0"/>
                              </a:rPr>
                              <m:t>′</m:t>
                            </m:r>
                          </m:sup>
                        </m:sSubSup>
                      </m:e>
                    </m:d>
                    <m:r>
                      <a:rPr lang="en-US" b="0" i="1" smtClean="0">
                        <a:latin typeface="Cambria Math" panose="02040503050406030204" pitchFamily="18" charset="0"/>
                      </a:rPr>
                      <m:t>= </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e>
                    </m:d>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e>
                    </m:d>
                    <m:r>
                      <m:rPr>
                        <m:lit/>
                      </m:rPr>
                      <a:rPr lang="en-US" b="0" i="1" smtClean="0">
                        <a:latin typeface="Cambria Math" panose="02040503050406030204" pitchFamily="18" charset="0"/>
                      </a:rPr>
                      <m:t>&lt;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𝑐</m:t>
                            </m:r>
                          </m:sub>
                          <m:sup>
                            <m:r>
                              <a:rPr lang="en-US" b="0" i="1" smtClean="0">
                                <a:latin typeface="Cambria Math" panose="02040503050406030204" pitchFamily="18" charset="0"/>
                              </a:rPr>
                              <m:t>′</m:t>
                            </m:r>
                          </m:sup>
                        </m:sSubSup>
                      </m:e>
                    </m:d>
                  </m:oMath>
                </a14:m>
                <a:endParaRPr lang="en-US" b="0" dirty="0"/>
              </a:p>
              <a:p>
                <a:pPr marL="0" indent="0">
                  <a:buNone/>
                </a:pPr>
                <a:r>
                  <a:rPr lang="en-US" dirty="0"/>
                  <a:t>Now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e>
                    </m:d>
                    <m:r>
                      <a:rPr lang="en-US" i="1">
                        <a:latin typeface="Cambria Math" panose="02040503050406030204" pitchFamily="18" charset="0"/>
                      </a:rPr>
                      <m:t>+</m:t>
                    </m:r>
                    <m:r>
                      <a:rPr lang="en-US" i="1">
                        <a:latin typeface="Cambria Math" panose="02040503050406030204" pitchFamily="18" charset="0"/>
                      </a:rPr>
                      <m:t>𝑣</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e>
                    </m:d>
                    <m:r>
                      <a:rPr lang="en-US" b="0" i="1" smtClean="0">
                        <a:latin typeface="Cambria Math" panose="02040503050406030204" pitchFamily="18" charset="0"/>
                      </a:rPr>
                      <m: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𝑏</m:t>
                            </m:r>
                          </m:sub>
                          <m:sup>
                            <m:r>
                              <a:rPr lang="en-US" b="0" i="1" smtClean="0">
                                <a:latin typeface="Cambria Math" panose="02040503050406030204" pitchFamily="18" charset="0"/>
                              </a:rPr>
                              <m:t>′</m:t>
                            </m:r>
                          </m:sup>
                        </m:sSubSup>
                      </m:e>
                    </m:d>
                    <m:r>
                      <a:rPr lang="en-US" i="1">
                        <a:latin typeface="Cambria Math" panose="02040503050406030204" pitchFamily="18" charset="0"/>
                      </a:rPr>
                      <m:t>+</m:t>
                    </m:r>
                    <m:r>
                      <a:rPr lang="en-US" i="1">
                        <a:latin typeface="Cambria Math" panose="02040503050406030204" pitchFamily="18" charset="0"/>
                      </a:rPr>
                      <m:t>𝑣</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𝑐</m:t>
                            </m:r>
                          </m:sub>
                          <m:sup>
                            <m:r>
                              <a:rPr lang="en-US" i="1">
                                <a:latin typeface="Cambria Math" panose="02040503050406030204" pitchFamily="18" charset="0"/>
                              </a:rPr>
                              <m:t>′</m:t>
                            </m:r>
                          </m:sup>
                        </m:sSubSup>
                      </m:e>
                    </m:d>
                  </m:oMath>
                </a14:m>
                <a:r>
                  <a:rPr lang="en-US" dirty="0"/>
                  <a:t> and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e>
                    </m:d>
                    <m:r>
                      <a:rPr lang="en-US" b="0" i="1" smtClean="0">
                        <a:latin typeface="Cambria Math" panose="02040503050406030204" pitchFamily="18" charset="0"/>
                      </a:rPr>
                      <m:t>&lt;</m:t>
                    </m:r>
                    <m:r>
                      <m:rPr>
                        <m:sty m:val="p"/>
                      </m:rPr>
                      <a:rPr lang="en-US" b="0" i="0" smtClean="0">
                        <a:latin typeface="Cambria Math" panose="02040503050406030204" pitchFamily="18" charset="0"/>
                      </a:rPr>
                      <m:t>min</m:t>
                    </m:r>
                    <m:r>
                      <a:rPr lang="en-US" i="1">
                        <a:latin typeface="Cambria Math" panose="02040503050406030204" pitchFamily="18" charset="0"/>
                      </a:rPr>
                      <m:t>⁡(</m:t>
                    </m:r>
                    <m:r>
                      <a:rPr lang="en-US" i="1">
                        <a:latin typeface="Cambria Math" panose="02040503050406030204" pitchFamily="18" charset="0"/>
                      </a:rPr>
                      <m:t>𝑣</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𝑏</m:t>
                            </m:r>
                          </m:sub>
                          <m:sup>
                            <m:r>
                              <a:rPr lang="en-US" i="1">
                                <a:latin typeface="Cambria Math" panose="02040503050406030204" pitchFamily="18" charset="0"/>
                              </a:rPr>
                              <m:t>′</m:t>
                            </m:r>
                          </m:sup>
                        </m:sSubSup>
                      </m:e>
                    </m:d>
                    <m:r>
                      <a:rPr lang="en-US" b="0" i="1" smtClean="0">
                        <a:latin typeface="Cambria Math" panose="02040503050406030204" pitchFamily="18" charset="0"/>
                      </a:rPr>
                      <m:t>,</m:t>
                    </m:r>
                    <m:r>
                      <a:rPr lang="en-US" i="1">
                        <a:latin typeface="Cambria Math" panose="02040503050406030204" pitchFamily="18" charset="0"/>
                      </a:rPr>
                      <m:t>𝑣</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𝑐</m:t>
                            </m:r>
                          </m:sub>
                          <m:sup>
                            <m:r>
                              <a:rPr lang="en-US" i="1">
                                <a:latin typeface="Cambria Math" panose="02040503050406030204" pitchFamily="18" charset="0"/>
                              </a:rPr>
                              <m:t>′</m:t>
                            </m:r>
                          </m:sup>
                        </m:sSubSup>
                      </m:e>
                    </m:d>
                    <m:r>
                      <a:rPr lang="en-US" b="0" i="0" smtClean="0">
                        <a:latin typeface="Cambria Math" panose="02040503050406030204" pitchFamily="18" charset="0"/>
                      </a:rPr>
                      <m:t>)</m:t>
                    </m:r>
                  </m:oMath>
                </a14:m>
                <a:endParaRPr lang="en-US" dirty="0"/>
              </a:p>
              <a:p>
                <a:pPr marL="0" indent="0">
                  <a:buNone/>
                </a:pPr>
                <a:r>
                  <a:rPr lang="en-US" dirty="0"/>
                  <a:t>This contradicts </a:t>
                </a:r>
                <a14:m>
                  <m:oMath xmlns:m="http://schemas.openxmlformats.org/officeDocument/2006/math">
                    <m:r>
                      <a:rPr lang="en-US" b="0" i="1" smtClean="0">
                        <a:latin typeface="Cambria Math" panose="02040503050406030204" pitchFamily="18" charset="0"/>
                      </a:rPr>
                      <m:t>𝐴</m:t>
                    </m:r>
                  </m:oMath>
                </a14:m>
                <a:r>
                  <a:rPr lang="en-US" dirty="0"/>
                  <a:t> maximizing the product of virtual values by lemma.  </a:t>
                </a:r>
              </a:p>
            </p:txBody>
          </p:sp>
        </mc:Choice>
        <mc:Fallback xmlns="">
          <p:sp>
            <p:nvSpPr>
              <p:cNvPr id="3" name="Content Placeholder 2">
                <a:extLst>
                  <a:ext uri="{FF2B5EF4-FFF2-40B4-BE49-F238E27FC236}">
                    <a16:creationId xmlns:a16="http://schemas.microsoft.com/office/drawing/2014/main" id="{AA9FCC2F-900F-4E0C-86D1-0144A36175DD}"/>
                  </a:ext>
                </a:extLst>
              </p:cNvPr>
              <p:cNvSpPr>
                <a:spLocks noGrp="1" noRot="1" noChangeAspect="1" noMove="1" noResize="1" noEditPoints="1" noAdjustHandles="1" noChangeArrowheads="1" noChangeShapeType="1" noTextEdit="1"/>
              </p:cNvSpPr>
              <p:nvPr>
                <p:ph idx="1"/>
              </p:nvPr>
            </p:nvSpPr>
            <p:spPr>
              <a:xfrm>
                <a:off x="838199" y="1267326"/>
                <a:ext cx="11134726" cy="4909637"/>
              </a:xfrm>
              <a:blipFill>
                <a:blip r:embed="rId3"/>
                <a:stretch>
                  <a:fillRect l="-930" b="-2857"/>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9FFC4F34-F26B-438F-A8F6-F056649E7A73}"/>
              </a:ext>
            </a:extLst>
          </p:cNvPr>
          <p:cNvSpPr>
            <a:spLocks noGrp="1"/>
          </p:cNvSpPr>
          <p:nvPr>
            <p:ph type="sldNum" sz="quarter" idx="12"/>
          </p:nvPr>
        </p:nvSpPr>
        <p:spPr/>
        <p:txBody>
          <a:bodyPr/>
          <a:lstStyle/>
          <a:p>
            <a:fld id="{0C15891D-5D85-41F7-8804-0265A87BC9DB}" type="slidenum">
              <a:rPr lang="en-US" smtClean="0"/>
              <a:t>25</a:t>
            </a:fld>
            <a:endParaRPr lang="en-US" dirty="0"/>
          </a:p>
        </p:txBody>
      </p:sp>
      <p:sp>
        <p:nvSpPr>
          <p:cNvPr id="6" name="TextBox 5">
            <a:extLst>
              <a:ext uri="{FF2B5EF4-FFF2-40B4-BE49-F238E27FC236}">
                <a16:creationId xmlns:a16="http://schemas.microsoft.com/office/drawing/2014/main" id="{F85E6823-3521-4D4B-836E-F7F6E9DDFBCE}"/>
              </a:ext>
            </a:extLst>
          </p:cNvPr>
          <p:cNvSpPr txBox="1"/>
          <p:nvPr/>
        </p:nvSpPr>
        <p:spPr>
          <a:xfrm>
            <a:off x="904875" y="1267326"/>
            <a:ext cx="9973176" cy="830997"/>
          </a:xfrm>
          <a:prstGeom prst="rect">
            <a:avLst/>
          </a:prstGeom>
          <a:solidFill>
            <a:schemeClr val="accent1">
              <a:lumMod val="20000"/>
              <a:lumOff val="80000"/>
              <a:alpha val="69000"/>
            </a:schemeClr>
          </a:solidFill>
        </p:spPr>
        <p:txBody>
          <a:bodyPr wrap="square" rtlCol="0">
            <a:spAutoFit/>
          </a:bodyPr>
          <a:lstStyle/>
          <a:p>
            <a:r>
              <a:rPr lang="en-US" sz="2400" dirty="0" err="1"/>
              <a:t>Thm</a:t>
            </a:r>
            <a:r>
              <a:rPr lang="en-US" sz="2400" dirty="0"/>
              <a:t>. For identical buyers under unit exposure constraints, maximizing expected buyer welfare is stable, SEF1 and PO</a:t>
            </a:r>
            <a:endParaRPr lang="en-US" sz="2400" dirty="0">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5643A2BD-9B1F-4404-AFB5-7BD5F6953C1C}"/>
              </a:ext>
            </a:extLst>
          </p:cNvPr>
          <p:cNvSpPr/>
          <p:nvPr/>
        </p:nvSpPr>
        <p:spPr>
          <a:xfrm>
            <a:off x="11353800" y="5781675"/>
            <a:ext cx="257175" cy="2667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5675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828FB-90C2-4E13-9365-42459F79C12B}"/>
              </a:ext>
            </a:extLst>
          </p:cNvPr>
          <p:cNvSpPr>
            <a:spLocks noGrp="1"/>
          </p:cNvSpPr>
          <p:nvPr>
            <p:ph type="title"/>
          </p:nvPr>
        </p:nvSpPr>
        <p:spPr/>
        <p:txBody>
          <a:bodyPr/>
          <a:lstStyle/>
          <a:p>
            <a:r>
              <a:rPr lang="en-US" dirty="0"/>
              <a:t>Generalizing to arbitrary capacities</a:t>
            </a:r>
          </a:p>
        </p:txBody>
      </p:sp>
      <p:sp>
        <p:nvSpPr>
          <p:cNvPr id="3" name="Content Placeholder 2">
            <a:extLst>
              <a:ext uri="{FF2B5EF4-FFF2-40B4-BE49-F238E27FC236}">
                <a16:creationId xmlns:a16="http://schemas.microsoft.com/office/drawing/2014/main" id="{200A7BBE-9A74-4293-A442-06337193B572}"/>
              </a:ext>
            </a:extLst>
          </p:cNvPr>
          <p:cNvSpPr>
            <a:spLocks noGrp="1"/>
          </p:cNvSpPr>
          <p:nvPr>
            <p:ph idx="1"/>
          </p:nvPr>
        </p:nvSpPr>
        <p:spPr/>
        <p:txBody>
          <a:bodyPr>
            <a:normAutofit/>
          </a:bodyPr>
          <a:lstStyle/>
          <a:p>
            <a:r>
              <a:rPr lang="en-US" dirty="0"/>
              <a:t>Identical buyer values</a:t>
            </a:r>
          </a:p>
          <a:p>
            <a:r>
              <a:rPr lang="en-US" dirty="0"/>
              <a:t>Dichotomous values </a:t>
            </a:r>
          </a:p>
          <a:p>
            <a:endParaRPr lang="en-US" dirty="0"/>
          </a:p>
          <a:p>
            <a:endParaRPr lang="en-US" dirty="0"/>
          </a:p>
          <a:p>
            <a:pPr marL="0" indent="0">
              <a:buNone/>
            </a:pPr>
            <a:r>
              <a:rPr lang="en-US" dirty="0"/>
              <a:t>General exposure constraints: </a:t>
            </a:r>
          </a:p>
        </p:txBody>
      </p:sp>
      <p:sp>
        <p:nvSpPr>
          <p:cNvPr id="4" name="TextBox 3">
            <a:extLst>
              <a:ext uri="{FF2B5EF4-FFF2-40B4-BE49-F238E27FC236}">
                <a16:creationId xmlns:a16="http://schemas.microsoft.com/office/drawing/2014/main" id="{EE1DE891-960B-43D0-A0AC-816F3CE090AC}"/>
              </a:ext>
            </a:extLst>
          </p:cNvPr>
          <p:cNvSpPr txBox="1"/>
          <p:nvPr/>
        </p:nvSpPr>
        <p:spPr>
          <a:xfrm>
            <a:off x="914400" y="2341667"/>
            <a:ext cx="9973176" cy="830997"/>
          </a:xfrm>
          <a:prstGeom prst="rect">
            <a:avLst/>
          </a:prstGeom>
          <a:solidFill>
            <a:schemeClr val="accent1">
              <a:lumMod val="20000"/>
              <a:lumOff val="80000"/>
              <a:alpha val="69000"/>
            </a:schemeClr>
          </a:solidFill>
        </p:spPr>
        <p:txBody>
          <a:bodyPr wrap="square" rtlCol="0">
            <a:spAutoFit/>
          </a:bodyPr>
          <a:lstStyle/>
          <a:p>
            <a:r>
              <a:rPr lang="en-US" sz="2400" dirty="0" err="1"/>
              <a:t>Thm</a:t>
            </a:r>
            <a:r>
              <a:rPr lang="en-US" sz="2400" dirty="0"/>
              <a:t>. In these two settings under unit exposure constraints, maximizing expected buyer welfare is stable, SEF1 and PO</a:t>
            </a:r>
            <a:endParaRPr lang="en-US" sz="2400"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1706599D-E7C2-4D1A-A4DA-67A5BBAF020D}"/>
              </a:ext>
            </a:extLst>
          </p:cNvPr>
          <p:cNvSpPr>
            <a:spLocks noGrp="1"/>
          </p:cNvSpPr>
          <p:nvPr>
            <p:ph type="sldNum" sz="quarter" idx="12"/>
          </p:nvPr>
        </p:nvSpPr>
        <p:spPr/>
        <p:txBody>
          <a:bodyPr/>
          <a:lstStyle/>
          <a:p>
            <a:fld id="{0C15891D-5D85-41F7-8804-0265A87BC9DB}" type="slidenum">
              <a:rPr lang="en-US" smtClean="0"/>
              <a:t>26</a:t>
            </a:fld>
            <a:endParaRPr lang="en-US" dirty="0"/>
          </a:p>
        </p:txBody>
      </p:sp>
      <p:sp>
        <p:nvSpPr>
          <p:cNvPr id="6" name="TextBox 5">
            <a:extLst>
              <a:ext uri="{FF2B5EF4-FFF2-40B4-BE49-F238E27FC236}">
                <a16:creationId xmlns:a16="http://schemas.microsoft.com/office/drawing/2014/main" id="{7F17A30A-1632-49DC-BAF3-F6AFF7CCDF40}"/>
              </a:ext>
            </a:extLst>
          </p:cNvPr>
          <p:cNvSpPr txBox="1"/>
          <p:nvPr/>
        </p:nvSpPr>
        <p:spPr>
          <a:xfrm>
            <a:off x="914400" y="3888656"/>
            <a:ext cx="9973176" cy="830997"/>
          </a:xfrm>
          <a:prstGeom prst="rect">
            <a:avLst/>
          </a:prstGeom>
          <a:solidFill>
            <a:schemeClr val="accent1">
              <a:lumMod val="20000"/>
              <a:lumOff val="80000"/>
              <a:alpha val="69000"/>
            </a:schemeClr>
          </a:solidFill>
        </p:spPr>
        <p:txBody>
          <a:bodyPr wrap="square" rtlCol="0">
            <a:spAutoFit/>
          </a:bodyPr>
          <a:lstStyle/>
          <a:p>
            <a:r>
              <a:rPr lang="en-US" sz="2400" dirty="0" err="1"/>
              <a:t>Thm</a:t>
            </a:r>
            <a:r>
              <a:rPr lang="en-US" sz="2400" dirty="0"/>
              <a:t>. For identical buyers and general exposure constraints, maximizing expected buyer welfare is SEF1 and PO</a:t>
            </a:r>
            <a:endParaRPr lang="en-US" sz="2400"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284A2427-FCCB-4B81-A53C-C3DD0D701FE8}"/>
              </a:ext>
            </a:extLst>
          </p:cNvPr>
          <p:cNvSpPr txBox="1"/>
          <p:nvPr/>
        </p:nvSpPr>
        <p:spPr>
          <a:xfrm>
            <a:off x="914400" y="4905846"/>
            <a:ext cx="9973176" cy="830997"/>
          </a:xfrm>
          <a:prstGeom prst="rect">
            <a:avLst/>
          </a:prstGeom>
          <a:solidFill>
            <a:schemeClr val="accent1">
              <a:lumMod val="20000"/>
              <a:lumOff val="80000"/>
              <a:alpha val="69000"/>
            </a:schemeClr>
          </a:solidFill>
        </p:spPr>
        <p:txBody>
          <a:bodyPr wrap="square" rtlCol="0">
            <a:spAutoFit/>
          </a:bodyPr>
          <a:lstStyle/>
          <a:p>
            <a:r>
              <a:rPr lang="en-US" sz="2400" dirty="0" err="1"/>
              <a:t>Thm</a:t>
            </a:r>
            <a:r>
              <a:rPr lang="en-US" sz="2400" dirty="0"/>
              <a:t>. For dichotomous buyers and general exposure constraints, maximizing expected buyer welfare is stable and PO</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28248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713E-0296-4D01-B87C-191FC618B451}"/>
              </a:ext>
            </a:extLst>
          </p:cNvPr>
          <p:cNvSpPr>
            <a:spLocks noGrp="1"/>
          </p:cNvSpPr>
          <p:nvPr>
            <p:ph type="title"/>
          </p:nvPr>
        </p:nvSpPr>
        <p:spPr/>
        <p:txBody>
          <a:bodyPr/>
          <a:lstStyle/>
          <a:p>
            <a:r>
              <a:rPr lang="en-US" dirty="0"/>
              <a:t>Stability in practical settings </a:t>
            </a:r>
          </a:p>
        </p:txBody>
      </p:sp>
      <p:sp>
        <p:nvSpPr>
          <p:cNvPr id="3" name="Content Placeholder 2">
            <a:extLst>
              <a:ext uri="{FF2B5EF4-FFF2-40B4-BE49-F238E27FC236}">
                <a16:creationId xmlns:a16="http://schemas.microsoft.com/office/drawing/2014/main" id="{3B6A0903-D659-4787-82B1-B47A05C90D68}"/>
              </a:ext>
            </a:extLst>
          </p:cNvPr>
          <p:cNvSpPr>
            <a:spLocks noGrp="1"/>
          </p:cNvSpPr>
          <p:nvPr>
            <p:ph idx="1"/>
          </p:nvPr>
        </p:nvSpPr>
        <p:spPr/>
        <p:txBody>
          <a:bodyPr>
            <a:normAutofit/>
          </a:bodyPr>
          <a:lstStyle/>
          <a:p>
            <a:pPr marL="0" indent="0">
              <a:buNone/>
            </a:pPr>
            <a:r>
              <a:rPr lang="en-US" dirty="0"/>
              <a:t>Data from two real-world settings with capacity constraints:</a:t>
            </a:r>
          </a:p>
          <a:p>
            <a:r>
              <a:rPr lang="en-US" dirty="0"/>
              <a:t>Rent-the-runway: clothing rental</a:t>
            </a:r>
          </a:p>
          <a:p>
            <a:r>
              <a:rPr lang="en-US" dirty="0"/>
              <a:t>Two Amazon categories: musical instruments, automotive</a:t>
            </a:r>
          </a:p>
          <a:p>
            <a:endParaRPr lang="en-US" dirty="0"/>
          </a:p>
          <a:p>
            <a:endParaRPr lang="en-US" dirty="0"/>
          </a:p>
          <a:p>
            <a:endParaRPr lang="en-US" dirty="0"/>
          </a:p>
          <a:p>
            <a:endParaRPr lang="en-US" dirty="0"/>
          </a:p>
          <a:p>
            <a:pPr marL="0" indent="0">
              <a:buNone/>
            </a:pPr>
            <a:r>
              <a:rPr lang="en-US" dirty="0"/>
              <a:t>Experiment: Estimate values with standard collaborative filtering </a:t>
            </a:r>
            <a:r>
              <a:rPr lang="en-US" dirty="0" err="1"/>
              <a:t>alg</a:t>
            </a:r>
            <a:r>
              <a:rPr lang="en-US" dirty="0"/>
              <a:t> (SVD++), sample users and items, produce 5-recommendation, evaluate. </a:t>
            </a:r>
          </a:p>
          <a:p>
            <a:pPr marL="0" indent="0">
              <a:buNone/>
            </a:pPr>
            <a:endParaRPr lang="en-US" dirty="0"/>
          </a:p>
        </p:txBody>
      </p:sp>
      <p:sp>
        <p:nvSpPr>
          <p:cNvPr id="4" name="Slide Number Placeholder 3">
            <a:extLst>
              <a:ext uri="{FF2B5EF4-FFF2-40B4-BE49-F238E27FC236}">
                <a16:creationId xmlns:a16="http://schemas.microsoft.com/office/drawing/2014/main" id="{CF48BC87-EABC-4FB5-8D5E-4778D70A4467}"/>
              </a:ext>
            </a:extLst>
          </p:cNvPr>
          <p:cNvSpPr>
            <a:spLocks noGrp="1"/>
          </p:cNvSpPr>
          <p:nvPr>
            <p:ph type="sldNum" sz="quarter" idx="12"/>
          </p:nvPr>
        </p:nvSpPr>
        <p:spPr/>
        <p:txBody>
          <a:bodyPr/>
          <a:lstStyle/>
          <a:p>
            <a:fld id="{0C15891D-5D85-41F7-8804-0265A87BC9DB}" type="slidenum">
              <a:rPr lang="en-US" smtClean="0"/>
              <a:t>27</a:t>
            </a:fld>
            <a:endParaRPr lang="en-US" dirty="0"/>
          </a:p>
        </p:txBody>
      </p:sp>
      <p:pic>
        <p:nvPicPr>
          <p:cNvPr id="8" name="Picture 7">
            <a:extLst>
              <a:ext uri="{FF2B5EF4-FFF2-40B4-BE49-F238E27FC236}">
                <a16:creationId xmlns:a16="http://schemas.microsoft.com/office/drawing/2014/main" id="{9306E8B7-CBD2-4697-BA8B-EDB65E4062BC}"/>
              </a:ext>
            </a:extLst>
          </p:cNvPr>
          <p:cNvPicPr>
            <a:picLocks noChangeAspect="1"/>
          </p:cNvPicPr>
          <p:nvPr/>
        </p:nvPicPr>
        <p:blipFill>
          <a:blip r:embed="rId3"/>
          <a:stretch>
            <a:fillRect/>
          </a:stretch>
        </p:blipFill>
        <p:spPr>
          <a:xfrm>
            <a:off x="1323975" y="2816387"/>
            <a:ext cx="8982074" cy="1876936"/>
          </a:xfrm>
          <a:prstGeom prst="rect">
            <a:avLst/>
          </a:prstGeom>
        </p:spPr>
      </p:pic>
    </p:spTree>
    <p:extLst>
      <p:ext uri="{BB962C8B-B14F-4D97-AF65-F5344CB8AC3E}">
        <p14:creationId xmlns:p14="http://schemas.microsoft.com/office/powerpoint/2010/main" val="45277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0773F-067E-4F07-A3D8-E3A3AB6DBBA9}"/>
              </a:ext>
            </a:extLst>
          </p:cNvPr>
          <p:cNvSpPr>
            <a:spLocks noGrp="1"/>
          </p:cNvSpPr>
          <p:nvPr>
            <p:ph type="title"/>
          </p:nvPr>
        </p:nvSpPr>
        <p:spPr/>
        <p:txBody>
          <a:bodyPr/>
          <a:lstStyle/>
          <a:p>
            <a:r>
              <a:rPr lang="en-US" dirty="0"/>
              <a:t>Algorithms and metrics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4EE417-965D-4339-ADED-3C4611DEB8DF}"/>
                  </a:ext>
                </a:extLst>
              </p:cNvPr>
              <p:cNvSpPr>
                <a:spLocks noGrp="1"/>
              </p:cNvSpPr>
              <p:nvPr>
                <p:ph idx="1"/>
              </p:nvPr>
            </p:nvSpPr>
            <p:spPr/>
            <p:txBody>
              <a:bodyPr/>
              <a:lstStyle/>
              <a:p>
                <a:pPr marL="0" indent="0">
                  <a:buNone/>
                </a:pPr>
                <a:r>
                  <a:rPr lang="en-US" dirty="0"/>
                  <a:t>Heuristic algorithms </a:t>
                </a:r>
              </a:p>
              <a:p>
                <a:pPr lvl="1"/>
                <a:r>
                  <a:rPr lang="en-US" dirty="0"/>
                  <a:t>Greedy top</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𝑘</m:t>
                    </m:r>
                  </m:oMath>
                </a14:m>
                <a:endParaRPr lang="en-US" b="0" dirty="0"/>
              </a:p>
              <a:p>
                <a:pPr lvl="1"/>
                <a:r>
                  <a:rPr lang="en-US" dirty="0"/>
                  <a:t>Round robin (SEF1)</a:t>
                </a:r>
              </a:p>
              <a:p>
                <a:pPr lvl="1"/>
                <a:r>
                  <a:rPr lang="en-US" dirty="0"/>
                  <a:t>Maximizing buyer welfare</a:t>
                </a:r>
              </a:p>
              <a:p>
                <a:pPr marL="457200" lvl="1" indent="0">
                  <a:buNone/>
                </a:pPr>
                <a:endParaRPr lang="en-US" dirty="0"/>
              </a:p>
              <a:p>
                <a:pPr marL="0" indent="0">
                  <a:buNone/>
                </a:pPr>
                <a:r>
                  <a:rPr lang="en-US" dirty="0"/>
                  <a:t>Metrics</a:t>
                </a:r>
              </a:p>
              <a:p>
                <a:pPr lvl="1"/>
                <a:r>
                  <a:rPr lang="en-US" dirty="0"/>
                  <a:t>Move – %  of sellers who participate in at least one blocking pair</a:t>
                </a:r>
              </a:p>
              <a:p>
                <a:pPr lvl="1"/>
                <a:r>
                  <a:rPr lang="en-US" dirty="0"/>
                  <a:t>Gain – avg. of sellers highest relative gain in purchase probability (if blocking)</a:t>
                </a:r>
              </a:p>
              <a:p>
                <a:pPr lvl="1"/>
                <a:r>
                  <a:rPr lang="en-US" dirty="0"/>
                  <a:t>Welfare – avg. buyer welfare</a:t>
                </a:r>
              </a:p>
              <a:p>
                <a:pPr lvl="1"/>
                <a:r>
                  <a:rPr lang="en-US" dirty="0"/>
                  <a:t>Envy –  % of buyers who have pairwise envy</a:t>
                </a:r>
              </a:p>
              <a:p>
                <a:pPr lvl="1"/>
                <a:r>
                  <a:rPr lang="en-US" dirty="0"/>
                  <a:t>Swap envy – % of buyers who have swap envy up to 1 swap</a:t>
                </a:r>
              </a:p>
            </p:txBody>
          </p:sp>
        </mc:Choice>
        <mc:Fallback xmlns="">
          <p:sp>
            <p:nvSpPr>
              <p:cNvPr id="3" name="Content Placeholder 2">
                <a:extLst>
                  <a:ext uri="{FF2B5EF4-FFF2-40B4-BE49-F238E27FC236}">
                    <a16:creationId xmlns:a16="http://schemas.microsoft.com/office/drawing/2014/main" id="{564EE417-965D-4339-ADED-3C4611DEB8DF}"/>
                  </a:ext>
                </a:extLst>
              </p:cNvPr>
              <p:cNvSpPr>
                <a:spLocks noGrp="1" noRot="1" noChangeAspect="1" noMove="1" noResize="1" noEditPoints="1" noAdjustHandles="1" noChangeArrowheads="1" noChangeShapeType="1" noTextEdit="1"/>
              </p:cNvSpPr>
              <p:nvPr>
                <p:ph idx="1"/>
              </p:nvPr>
            </p:nvSpPr>
            <p:spPr>
              <a:blipFill>
                <a:blip r:embed="rId3"/>
                <a:stretch>
                  <a:fillRect l="-1184" t="-211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F256884-8241-4055-B673-79CDC0E02F37}"/>
              </a:ext>
            </a:extLst>
          </p:cNvPr>
          <p:cNvSpPr>
            <a:spLocks noGrp="1"/>
          </p:cNvSpPr>
          <p:nvPr>
            <p:ph type="sldNum" sz="quarter" idx="12"/>
          </p:nvPr>
        </p:nvSpPr>
        <p:spPr/>
        <p:txBody>
          <a:bodyPr/>
          <a:lstStyle/>
          <a:p>
            <a:fld id="{0C15891D-5D85-41F7-8804-0265A87BC9DB}" type="slidenum">
              <a:rPr lang="en-US" smtClean="0"/>
              <a:pPr/>
              <a:t>28</a:t>
            </a:fld>
            <a:endParaRPr lang="en-US" dirty="0"/>
          </a:p>
        </p:txBody>
      </p:sp>
    </p:spTree>
    <p:extLst>
      <p:ext uri="{BB962C8B-B14F-4D97-AF65-F5344CB8AC3E}">
        <p14:creationId xmlns:p14="http://schemas.microsoft.com/office/powerpoint/2010/main" val="1407327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B5D4A-48EE-40D8-84B0-129C4AA759F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BF67CD7-CB99-4E23-8DD1-29B479FD1480}"/>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9D64624F-9AD3-426E-9A67-CC36B2165527}"/>
              </a:ext>
            </a:extLst>
          </p:cNvPr>
          <p:cNvSpPr>
            <a:spLocks noGrp="1"/>
          </p:cNvSpPr>
          <p:nvPr>
            <p:ph type="sldNum" sz="quarter" idx="12"/>
          </p:nvPr>
        </p:nvSpPr>
        <p:spPr/>
        <p:txBody>
          <a:bodyPr/>
          <a:lstStyle/>
          <a:p>
            <a:fld id="{0C15891D-5D85-41F7-8804-0265A87BC9DB}" type="slidenum">
              <a:rPr lang="en-US" smtClean="0"/>
              <a:t>29</a:t>
            </a:fld>
            <a:endParaRPr lang="en-US" dirty="0"/>
          </a:p>
        </p:txBody>
      </p:sp>
      <p:pic>
        <p:nvPicPr>
          <p:cNvPr id="7" name="Picture 6">
            <a:extLst>
              <a:ext uri="{FF2B5EF4-FFF2-40B4-BE49-F238E27FC236}">
                <a16:creationId xmlns:a16="http://schemas.microsoft.com/office/drawing/2014/main" id="{FAA49A96-AC35-4A98-B491-7D37887BF164}"/>
              </a:ext>
            </a:extLst>
          </p:cNvPr>
          <p:cNvPicPr>
            <a:picLocks noChangeAspect="1"/>
          </p:cNvPicPr>
          <p:nvPr/>
        </p:nvPicPr>
        <p:blipFill rotWithShape="1">
          <a:blip r:embed="rId3"/>
          <a:srcRect l="2363" r="1656"/>
          <a:stretch/>
        </p:blipFill>
        <p:spPr>
          <a:xfrm>
            <a:off x="838200" y="1661525"/>
            <a:ext cx="10199269" cy="3325672"/>
          </a:xfrm>
          <a:prstGeom prst="rect">
            <a:avLst/>
          </a:prstGeom>
        </p:spPr>
      </p:pic>
    </p:spTree>
    <p:extLst>
      <p:ext uri="{BB962C8B-B14F-4D97-AF65-F5344CB8AC3E}">
        <p14:creationId xmlns:p14="http://schemas.microsoft.com/office/powerpoint/2010/main" val="771352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1DFA00B-4703-4FB6-B3E2-1FA1F894DCF0}"/>
              </a:ext>
            </a:extLst>
          </p:cNvPr>
          <p:cNvPicPr>
            <a:picLocks noChangeAspect="1"/>
          </p:cNvPicPr>
          <p:nvPr/>
        </p:nvPicPr>
        <p:blipFill rotWithShape="1">
          <a:blip r:embed="rId3"/>
          <a:srcRect b="26531"/>
          <a:stretch/>
        </p:blipFill>
        <p:spPr>
          <a:xfrm>
            <a:off x="2594643" y="2280126"/>
            <a:ext cx="6304459" cy="3724067"/>
          </a:xfrm>
          <a:prstGeom prst="rect">
            <a:avLst/>
          </a:prstGeom>
        </p:spPr>
      </p:pic>
      <p:sp>
        <p:nvSpPr>
          <p:cNvPr id="2" name="Title 1">
            <a:extLst>
              <a:ext uri="{FF2B5EF4-FFF2-40B4-BE49-F238E27FC236}">
                <a16:creationId xmlns:a16="http://schemas.microsoft.com/office/drawing/2014/main" id="{B76EBF50-E540-4BC5-AD5C-EA2BF30C8430}"/>
              </a:ext>
            </a:extLst>
          </p:cNvPr>
          <p:cNvSpPr>
            <a:spLocks noGrp="1"/>
          </p:cNvSpPr>
          <p:nvPr>
            <p:ph type="title"/>
          </p:nvPr>
        </p:nvSpPr>
        <p:spPr/>
        <p:txBody>
          <a:bodyPr/>
          <a:lstStyle/>
          <a:p>
            <a:r>
              <a:rPr lang="en-US" dirty="0"/>
              <a:t>Recommender systems</a:t>
            </a:r>
          </a:p>
        </p:txBody>
      </p:sp>
      <p:sp>
        <p:nvSpPr>
          <p:cNvPr id="3" name="Content Placeholder 2">
            <a:extLst>
              <a:ext uri="{FF2B5EF4-FFF2-40B4-BE49-F238E27FC236}">
                <a16:creationId xmlns:a16="http://schemas.microsoft.com/office/drawing/2014/main" id="{AFD2C6FD-2F21-4F1B-8A12-3A207E77963B}"/>
              </a:ext>
            </a:extLst>
          </p:cNvPr>
          <p:cNvSpPr>
            <a:spLocks noGrp="1"/>
          </p:cNvSpPr>
          <p:nvPr>
            <p:ph idx="1"/>
          </p:nvPr>
        </p:nvSpPr>
        <p:spPr/>
        <p:txBody>
          <a:bodyPr/>
          <a:lstStyle/>
          <a:p>
            <a:pPr marL="0" indent="0">
              <a:buNone/>
            </a:pPr>
            <a:r>
              <a:rPr lang="en-US" dirty="0"/>
              <a:t>Recommend a subset of items to users, given varying degrees of information about user and item attributes, buyer chooses one</a:t>
            </a:r>
          </a:p>
          <a:p>
            <a:pPr marL="0" indent="0">
              <a:buNone/>
            </a:pPr>
            <a:r>
              <a:rPr lang="en-US" dirty="0"/>
              <a:t> </a:t>
            </a:r>
          </a:p>
          <a:p>
            <a:endParaRPr lang="en-US" dirty="0"/>
          </a:p>
        </p:txBody>
      </p:sp>
      <p:sp>
        <p:nvSpPr>
          <p:cNvPr id="4" name="Slide Number Placeholder 3">
            <a:extLst>
              <a:ext uri="{FF2B5EF4-FFF2-40B4-BE49-F238E27FC236}">
                <a16:creationId xmlns:a16="http://schemas.microsoft.com/office/drawing/2014/main" id="{ABB97532-8040-4220-95B9-6D73A371EA83}"/>
              </a:ext>
            </a:extLst>
          </p:cNvPr>
          <p:cNvSpPr>
            <a:spLocks noGrp="1"/>
          </p:cNvSpPr>
          <p:nvPr>
            <p:ph type="sldNum" sz="quarter" idx="12"/>
          </p:nvPr>
        </p:nvSpPr>
        <p:spPr/>
        <p:txBody>
          <a:bodyPr/>
          <a:lstStyle/>
          <a:p>
            <a:fld id="{0C15891D-5D85-41F7-8804-0265A87BC9DB}" type="slidenum">
              <a:rPr lang="en-US" smtClean="0"/>
              <a:t>3</a:t>
            </a:fld>
            <a:endParaRPr lang="en-US" dirty="0"/>
          </a:p>
        </p:txBody>
      </p:sp>
      <p:pic>
        <p:nvPicPr>
          <p:cNvPr id="9" name="Graphic 8" descr="Man in business attire">
            <a:extLst>
              <a:ext uri="{FF2B5EF4-FFF2-40B4-BE49-F238E27FC236}">
                <a16:creationId xmlns:a16="http://schemas.microsoft.com/office/drawing/2014/main" id="{5267B496-3D75-4C36-8B03-74E0C83C07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29603" y="3429000"/>
            <a:ext cx="882637" cy="1191883"/>
          </a:xfrm>
          <a:prstGeom prst="rect">
            <a:avLst/>
          </a:prstGeom>
        </p:spPr>
      </p:pic>
      <p:pic>
        <p:nvPicPr>
          <p:cNvPr id="2050" name="Picture 2" descr="Yelp icon - Agent Pest Control">
            <a:extLst>
              <a:ext uri="{FF2B5EF4-FFF2-40B4-BE49-F238E27FC236}">
                <a16:creationId xmlns:a16="http://schemas.microsoft.com/office/drawing/2014/main" id="{5AB9043E-47BC-4B1E-B33C-671D309520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7039" y="3456827"/>
            <a:ext cx="922902" cy="922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963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598CA-F5CD-4B49-8CAE-E9757F866EC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E2E61AA-3447-4188-BC8D-9A965F98840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6293421-C73F-428D-AE17-4EF3A53D1B98}"/>
              </a:ext>
            </a:extLst>
          </p:cNvPr>
          <p:cNvSpPr>
            <a:spLocks noGrp="1"/>
          </p:cNvSpPr>
          <p:nvPr>
            <p:ph type="sldNum" sz="quarter" idx="12"/>
          </p:nvPr>
        </p:nvSpPr>
        <p:spPr/>
        <p:txBody>
          <a:bodyPr/>
          <a:lstStyle/>
          <a:p>
            <a:fld id="{0C15891D-5D85-41F7-8804-0265A87BC9DB}" type="slidenum">
              <a:rPr lang="en-US" smtClean="0"/>
              <a:pPr/>
              <a:t>30</a:t>
            </a:fld>
            <a:endParaRPr lang="en-US" dirty="0"/>
          </a:p>
        </p:txBody>
      </p:sp>
      <p:pic>
        <p:nvPicPr>
          <p:cNvPr id="6" name="Picture 5">
            <a:extLst>
              <a:ext uri="{FF2B5EF4-FFF2-40B4-BE49-F238E27FC236}">
                <a16:creationId xmlns:a16="http://schemas.microsoft.com/office/drawing/2014/main" id="{B98147CE-7F07-440B-84A7-F7E787CE0AAF}"/>
              </a:ext>
            </a:extLst>
          </p:cNvPr>
          <p:cNvPicPr>
            <a:picLocks noChangeAspect="1"/>
          </p:cNvPicPr>
          <p:nvPr/>
        </p:nvPicPr>
        <p:blipFill>
          <a:blip r:embed="rId3"/>
          <a:stretch>
            <a:fillRect/>
          </a:stretch>
        </p:blipFill>
        <p:spPr>
          <a:xfrm>
            <a:off x="36095" y="38185"/>
            <a:ext cx="12119810" cy="6141274"/>
          </a:xfrm>
          <a:prstGeom prst="rect">
            <a:avLst/>
          </a:prstGeom>
        </p:spPr>
      </p:pic>
      <p:sp>
        <p:nvSpPr>
          <p:cNvPr id="7" name="Rectangle 6">
            <a:extLst>
              <a:ext uri="{FF2B5EF4-FFF2-40B4-BE49-F238E27FC236}">
                <a16:creationId xmlns:a16="http://schemas.microsoft.com/office/drawing/2014/main" id="{B1A4A1FB-5828-49B8-A745-496075114403}"/>
              </a:ext>
            </a:extLst>
          </p:cNvPr>
          <p:cNvSpPr/>
          <p:nvPr/>
        </p:nvSpPr>
        <p:spPr>
          <a:xfrm>
            <a:off x="47626" y="365126"/>
            <a:ext cx="6686550" cy="2190750"/>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87804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B40AF-F2A9-46CD-A850-7DF21CDA7023}"/>
              </a:ext>
            </a:extLst>
          </p:cNvPr>
          <p:cNvSpPr>
            <a:spLocks noGrp="1"/>
          </p:cNvSpPr>
          <p:nvPr>
            <p:ph type="title"/>
          </p:nvPr>
        </p:nvSpPr>
        <p:spPr/>
        <p:txBody>
          <a:bodyPr/>
          <a:lstStyle/>
          <a:p>
            <a:r>
              <a:rPr lang="en-US" dirty="0"/>
              <a:t>Conclusion and open problems</a:t>
            </a:r>
          </a:p>
        </p:txBody>
      </p:sp>
      <p:sp>
        <p:nvSpPr>
          <p:cNvPr id="3" name="Content Placeholder 2">
            <a:extLst>
              <a:ext uri="{FF2B5EF4-FFF2-40B4-BE49-F238E27FC236}">
                <a16:creationId xmlns:a16="http://schemas.microsoft.com/office/drawing/2014/main" id="{855C2C88-443B-45B9-906C-5DED1FD5CEC0}"/>
              </a:ext>
            </a:extLst>
          </p:cNvPr>
          <p:cNvSpPr>
            <a:spLocks noGrp="1"/>
          </p:cNvSpPr>
          <p:nvPr>
            <p:ph idx="1"/>
          </p:nvPr>
        </p:nvSpPr>
        <p:spPr/>
        <p:txBody>
          <a:bodyPr/>
          <a:lstStyle/>
          <a:p>
            <a:r>
              <a:rPr lang="en-US" dirty="0"/>
              <a:t>Maximizing buyer welfare is guaranteed to be stable in special settings and appears to be a good heuristic in general</a:t>
            </a:r>
          </a:p>
          <a:p>
            <a:endParaRPr lang="en-US" dirty="0"/>
          </a:p>
          <a:p>
            <a:r>
              <a:rPr lang="en-US" dirty="0"/>
              <a:t>Is there a clean characterization of when stability can be guaranteed?</a:t>
            </a:r>
          </a:p>
          <a:p>
            <a:r>
              <a:rPr lang="en-US" dirty="0"/>
              <a:t>Are there efficient algorithms to find stable recommendations when they exist? </a:t>
            </a:r>
          </a:p>
          <a:p>
            <a:r>
              <a:rPr lang="en-US" dirty="0"/>
              <a:t>Is stability the right notion of 2-sided fairness to use here?</a:t>
            </a:r>
          </a:p>
          <a:p>
            <a:endParaRPr lang="en-US" dirty="0"/>
          </a:p>
        </p:txBody>
      </p:sp>
      <p:sp>
        <p:nvSpPr>
          <p:cNvPr id="4" name="Slide Number Placeholder 3">
            <a:extLst>
              <a:ext uri="{FF2B5EF4-FFF2-40B4-BE49-F238E27FC236}">
                <a16:creationId xmlns:a16="http://schemas.microsoft.com/office/drawing/2014/main" id="{5C254391-870D-42CD-AB31-47F3B517A5DB}"/>
              </a:ext>
            </a:extLst>
          </p:cNvPr>
          <p:cNvSpPr>
            <a:spLocks noGrp="1"/>
          </p:cNvSpPr>
          <p:nvPr>
            <p:ph type="sldNum" sz="quarter" idx="12"/>
          </p:nvPr>
        </p:nvSpPr>
        <p:spPr/>
        <p:txBody>
          <a:bodyPr/>
          <a:lstStyle/>
          <a:p>
            <a:fld id="{0C15891D-5D85-41F7-8804-0265A87BC9DB}" type="slidenum">
              <a:rPr lang="en-US" smtClean="0"/>
              <a:pPr/>
              <a:t>31</a:t>
            </a:fld>
            <a:endParaRPr lang="en-US" dirty="0"/>
          </a:p>
        </p:txBody>
      </p:sp>
    </p:spTree>
    <p:extLst>
      <p:ext uri="{BB962C8B-B14F-4D97-AF65-F5344CB8AC3E}">
        <p14:creationId xmlns:p14="http://schemas.microsoft.com/office/powerpoint/2010/main" val="41924073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7CF95-9F62-4FA0-BFC4-D0F003B304E9}"/>
              </a:ext>
            </a:extLst>
          </p:cNvPr>
          <p:cNvSpPr>
            <a:spLocks noGrp="1"/>
          </p:cNvSpPr>
          <p:nvPr>
            <p:ph type="title"/>
          </p:nvPr>
        </p:nvSpPr>
        <p:spPr/>
        <p:txBody>
          <a:bodyPr/>
          <a:lstStyle/>
          <a:p>
            <a:r>
              <a:rPr lang="en-US" dirty="0"/>
              <a:t>Proof sketch for identical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9FCC2F-900F-4E0C-86D1-0144A36175DD}"/>
                  </a:ext>
                </a:extLst>
              </p:cNvPr>
              <p:cNvSpPr>
                <a:spLocks noGrp="1"/>
              </p:cNvSpPr>
              <p:nvPr>
                <p:ph idx="1"/>
              </p:nvPr>
            </p:nvSpPr>
            <p:spPr>
              <a:xfrm>
                <a:off x="838199" y="1267326"/>
                <a:ext cx="11134726" cy="4909637"/>
              </a:xfrm>
            </p:spPr>
            <p:txBody>
              <a:bodyPr>
                <a:normAutofit fontScale="92500" lnSpcReduction="10000"/>
              </a:bodyPr>
              <a:lstStyle/>
              <a:p>
                <a:endParaRPr lang="en-US" dirty="0"/>
              </a:p>
              <a:p>
                <a:endParaRPr lang="en-US" dirty="0"/>
              </a:p>
              <a:p>
                <a:pPr marL="0" indent="0">
                  <a:buNone/>
                </a:pPr>
                <a:r>
                  <a:rPr lang="en-US" dirty="0"/>
                  <a:t>Proof sketch: </a:t>
                </a:r>
              </a:p>
              <a:p>
                <a:pPr marL="0" indent="0">
                  <a:buNone/>
                </a:pPr>
                <a:r>
                  <a:rPr lang="en-US" dirty="0"/>
                  <a:t>Stability: Suppose </a:t>
                </a:r>
                <a14:m>
                  <m:oMath xmlns:m="http://schemas.openxmlformats.org/officeDocument/2006/math">
                    <m:r>
                      <a:rPr lang="en-US" b="0" i="1" smtClean="0">
                        <a:latin typeface="Cambria Math" panose="02040503050406030204" pitchFamily="18" charset="0"/>
                      </a:rPr>
                      <m:t>𝐴</m:t>
                    </m:r>
                  </m:oMath>
                </a14:m>
                <a:r>
                  <a:rPr lang="en-US" dirty="0"/>
                  <a:t> is not, then there is some blocking pair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oMath>
                </a14:m>
                <a:r>
                  <a:rPr lang="en-US" dirty="0"/>
                  <a:t> with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oMath>
                </a14:m>
                <a:endParaRPr lang="en-US" dirty="0"/>
              </a:p>
              <a:p>
                <a:pPr lvl="1">
                  <a:buFontTx/>
                  <a:buChar char="-"/>
                </a:pPr>
                <a14:m>
                  <m:oMath xmlns:m="http://schemas.openxmlformats.org/officeDocument/2006/math">
                    <m:r>
                      <a:rPr lang="en-US" b="0" i="1" smtClean="0">
                        <a:latin typeface="Cambria Math" panose="02040503050406030204" pitchFamily="18" charset="0"/>
                      </a:rPr>
                      <m:t>𝑏</m:t>
                    </m:r>
                  </m:oMath>
                </a14:m>
                <a:r>
                  <a:rPr lang="en-US" dirty="0"/>
                  <a:t> is currently recommended an item they like less, call it </a:t>
                </a:r>
                <a14:m>
                  <m:oMath xmlns:m="http://schemas.openxmlformats.org/officeDocument/2006/math">
                    <m:r>
                      <a:rPr lang="en-US" b="0" i="1" smtClean="0">
                        <a:latin typeface="Cambria Math" panose="02040503050406030204" pitchFamily="18" charset="0"/>
                      </a:rPr>
                      <m:t>𝑗</m:t>
                    </m:r>
                  </m:oMath>
                </a14:m>
                <a:endParaRPr lang="en-US" dirty="0"/>
              </a:p>
              <a:p>
                <a:pPr lvl="1">
                  <a:buFontTx/>
                  <a:buChar char="-"/>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𝑖</m:t>
                        </m:r>
                      </m:e>
                      <m:sup>
                        <m:r>
                          <a:rPr lang="en-US" b="0" i="1" smtClean="0">
                            <a:latin typeface="Cambria Math" panose="02040503050406030204" pitchFamily="18" charset="0"/>
                          </a:rPr>
                          <m:t>′</m:t>
                        </m:r>
                      </m:sup>
                    </m:sSup>
                    <m:r>
                      <a:rPr lang="en-US" b="0" i="1" smtClean="0">
                        <a:latin typeface="Cambria Math" panose="02040503050406030204" pitchFamily="18" charset="0"/>
                      </a:rPr>
                      <m:t>𝑠</m:t>
                    </m:r>
                  </m:oMath>
                </a14:m>
                <a:r>
                  <a:rPr lang="en-US" dirty="0"/>
                  <a:t> purchase probability goes up after deviating from </a:t>
                </a:r>
                <a14:m>
                  <m:oMath xmlns:m="http://schemas.openxmlformats.org/officeDocument/2006/math">
                    <m:r>
                      <a:rPr lang="en-US" b="0" i="1" smtClean="0">
                        <a:latin typeface="Cambria Math" panose="02040503050406030204" pitchFamily="18" charset="0"/>
                      </a:rPr>
                      <m:t>𝑐</m:t>
                    </m:r>
                  </m:oMath>
                </a14:m>
                <a:r>
                  <a:rPr lang="en-US" dirty="0"/>
                  <a:t> to </a:t>
                </a:r>
                <a14:m>
                  <m:oMath xmlns:m="http://schemas.openxmlformats.org/officeDocument/2006/math">
                    <m:r>
                      <a:rPr lang="en-US" b="0" i="1" smtClean="0">
                        <a:latin typeface="Cambria Math" panose="02040503050406030204" pitchFamily="18" charset="0"/>
                      </a:rPr>
                      <m:t>𝑏</m:t>
                    </m:r>
                  </m:oMath>
                </a14:m>
                <a:endParaRPr lang="en-US" dirty="0"/>
              </a:p>
              <a:p>
                <a:pPr marL="0" indent="0">
                  <a:buNone/>
                </a:pPr>
                <a:r>
                  <a:rPr lang="en-US" dirty="0"/>
                  <a:t>Consider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t> constructed from </a:t>
                </a:r>
                <a14:m>
                  <m:oMath xmlns:m="http://schemas.openxmlformats.org/officeDocument/2006/math">
                    <m:r>
                      <a:rPr lang="en-US" b="0" i="1" smtClean="0">
                        <a:latin typeface="Cambria Math" panose="02040503050406030204" pitchFamily="18" charset="0"/>
                      </a:rPr>
                      <m:t>𝐴</m:t>
                    </m:r>
                  </m:oMath>
                </a14:m>
                <a:r>
                  <a:rPr lang="en-US" dirty="0"/>
                  <a:t> by transferring </a:t>
                </a:r>
                <a14:m>
                  <m:oMath xmlns:m="http://schemas.openxmlformats.org/officeDocument/2006/math">
                    <m:r>
                      <a:rPr lang="en-US" b="0" i="1" smtClean="0">
                        <a:latin typeface="Cambria Math" panose="02040503050406030204" pitchFamily="18" charset="0"/>
                      </a:rPr>
                      <m:t>𝑖</m:t>
                    </m:r>
                  </m:oMath>
                </a14:m>
                <a:r>
                  <a:rPr lang="en-US" dirty="0"/>
                  <a:t> to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𝑗</m:t>
                    </m:r>
                  </m:oMath>
                </a14:m>
                <a:r>
                  <a:rPr lang="en-US" dirty="0"/>
                  <a:t> to </a:t>
                </a:r>
                <a14:m>
                  <m:oMath xmlns:m="http://schemas.openxmlformats.org/officeDocument/2006/math">
                    <m:r>
                      <a:rPr lang="en-US" b="0" i="1" smtClean="0">
                        <a:latin typeface="Cambria Math" panose="02040503050406030204" pitchFamily="18" charset="0"/>
                      </a:rPr>
                      <m:t>𝑐</m:t>
                    </m:r>
                  </m:oMath>
                </a14:m>
                <a:endParaRPr lang="en-US" dirty="0"/>
              </a:p>
              <a:p>
                <a:pPr marL="0" indent="0">
                  <a:buNone/>
                </a:pPr>
                <a:r>
                  <a:rPr lang="en-US" b="0" dirty="0"/>
                  <a:t>- </a:t>
                </a:r>
                <a14:m>
                  <m:oMath xmlns:m="http://schemas.openxmlformats.org/officeDocument/2006/math">
                    <m:r>
                      <a:rPr lang="en-US" b="0" i="1" smtClean="0">
                        <a:latin typeface="Cambria Math" panose="02040503050406030204" pitchFamily="18" charset="0"/>
                      </a:rPr>
                      <m:t>𝑗</m:t>
                    </m:r>
                  </m:oMath>
                </a14:m>
                <a:r>
                  <a:rPr lang="en-US" dirty="0"/>
                  <a:t> improved their purchase probability, so </a:t>
                </a: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𝑣</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𝑏</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den>
                    </m:f>
                    <m:r>
                      <a:rPr lang="en-US" b="0" i="1" smtClean="0">
                        <a:latin typeface="Cambria Math" panose="02040503050406030204" pitchFamily="18" charset="0"/>
                      </a:rPr>
                      <m:t>&gt;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r>
                          <a:rPr lang="en-US" b="0" i="1" smtClean="0">
                            <a:latin typeface="Cambria Math" panose="02040503050406030204" pitchFamily="18" charset="0"/>
                          </a:rPr>
                          <m:t>)</m:t>
                        </m:r>
                      </m:den>
                    </m:f>
                    <m:r>
                      <a:rPr lang="en-US" i="1">
                        <a:latin typeface="Cambria Math" panose="02040503050406030204" pitchFamily="18" charset="0"/>
                      </a:rPr>
                      <m:t>↔</m:t>
                    </m:r>
                    <m:r>
                      <a:rPr lang="en-US" i="1">
                        <a:latin typeface="Cambria Math" panose="02040503050406030204" pitchFamily="18" charset="0"/>
                      </a:rPr>
                      <m:t>𝑣</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𝑏</m:t>
                            </m:r>
                          </m:sub>
                          <m:sup>
                            <m:r>
                              <a:rPr lang="en-US" i="1">
                                <a:latin typeface="Cambria Math" panose="02040503050406030204" pitchFamily="18" charset="0"/>
                              </a:rPr>
                              <m:t>′</m:t>
                            </m:r>
                          </m:sup>
                        </m:sSubSup>
                      </m:e>
                    </m:d>
                    <m:r>
                      <a:rPr lang="en-US" b="0" i="1" smtClean="0">
                        <a:latin typeface="Cambria Math" panose="02040503050406030204" pitchFamily="18" charset="0"/>
                      </a:rPr>
                      <m:t>&lt;</m:t>
                    </m:r>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r>
                      <a:rPr lang="en-US" b="0" i="1" smtClean="0">
                        <a:latin typeface="Cambria Math" panose="02040503050406030204" pitchFamily="18" charset="0"/>
                      </a:rPr>
                      <m:t>)</m:t>
                    </m:r>
                  </m:oMath>
                </a14:m>
                <a:endParaRPr lang="en-US" dirty="0"/>
              </a:p>
              <a:p>
                <a:pPr marL="0" indent="0">
                  <a:buNone/>
                </a:pPr>
                <a:r>
                  <a:rPr lang="en-US" b="0" dirty="0"/>
                  <a:t>- </a:t>
                </a:r>
                <a14:m>
                  <m:oMath xmlns:m="http://schemas.openxmlformats.org/officeDocument/2006/math">
                    <m:r>
                      <a:rPr lang="en-US" b="0" i="1" smtClean="0">
                        <a:latin typeface="Cambria Math" panose="02040503050406030204" pitchFamily="18" charset="0"/>
                      </a:rPr>
                      <m:t>𝑏</m:t>
                    </m:r>
                  </m:oMath>
                </a14:m>
                <a:r>
                  <a:rPr lang="en-US" dirty="0"/>
                  <a:t> increased expected max welfare, so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e>
                    </m:d>
                    <m:r>
                      <a:rPr lang="en-US" b="0" i="1" smtClean="0">
                        <a:latin typeface="Cambria Math" panose="02040503050406030204" pitchFamily="18" charset="0"/>
                      </a:rPr>
                      <m:t>&lt;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𝑏</m:t>
                            </m:r>
                          </m:sub>
                          <m:sup>
                            <m:r>
                              <a:rPr lang="en-US" b="0" i="1" smtClean="0">
                                <a:latin typeface="Cambria Math" panose="02040503050406030204" pitchFamily="18" charset="0"/>
                              </a:rPr>
                              <m:t>′</m:t>
                            </m:r>
                          </m:sup>
                        </m:sSubSup>
                      </m:e>
                    </m:d>
                    <m:r>
                      <a:rPr lang="en-US" b="0" i="1" smtClean="0">
                        <a:latin typeface="Cambria Math" panose="02040503050406030204" pitchFamily="18" charset="0"/>
                      </a:rPr>
                      <m:t>,</m:t>
                    </m:r>
                  </m:oMath>
                </a14:m>
                <a:r>
                  <a:rPr lang="en-US" dirty="0"/>
                  <a:t> and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e>
                    </m:d>
                    <m:r>
                      <a:rPr lang="en-US" b="0" i="1" smtClean="0">
                        <a:latin typeface="Cambria Math" panose="02040503050406030204" pitchFamily="18" charset="0"/>
                      </a:rPr>
                      <m:t>&lt;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𝑐</m:t>
                            </m:r>
                          </m:sub>
                          <m:sup>
                            <m:r>
                              <a:rPr lang="en-US" b="0" i="1" smtClean="0">
                                <a:latin typeface="Cambria Math" panose="02040503050406030204" pitchFamily="18" charset="0"/>
                              </a:rPr>
                              <m:t>′</m:t>
                            </m:r>
                          </m:sup>
                        </m:sSubSup>
                      </m:e>
                    </m:d>
                  </m:oMath>
                </a14:m>
                <a:endParaRPr lang="en-US" b="0" dirty="0"/>
              </a:p>
              <a:p>
                <a:pPr marL="0" indent="0">
                  <a:buNone/>
                </a:pPr>
                <a:r>
                  <a:rPr lang="en-US" dirty="0"/>
                  <a:t>Now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e>
                    </m:d>
                    <m:r>
                      <a:rPr lang="en-US" i="1">
                        <a:latin typeface="Cambria Math" panose="02040503050406030204" pitchFamily="18" charset="0"/>
                      </a:rPr>
                      <m:t>+</m:t>
                    </m:r>
                    <m:r>
                      <a:rPr lang="en-US" i="1">
                        <a:latin typeface="Cambria Math" panose="02040503050406030204" pitchFamily="18" charset="0"/>
                      </a:rPr>
                      <m:t>𝑣</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e>
                    </m:d>
                    <m:r>
                      <a:rPr lang="en-US" b="0" i="1" smtClean="0">
                        <a:latin typeface="Cambria Math" panose="02040503050406030204" pitchFamily="18" charset="0"/>
                      </a:rPr>
                      <m: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𝑏</m:t>
                            </m:r>
                          </m:sub>
                          <m:sup>
                            <m:r>
                              <a:rPr lang="en-US" b="0" i="1" smtClean="0">
                                <a:latin typeface="Cambria Math" panose="02040503050406030204" pitchFamily="18" charset="0"/>
                              </a:rPr>
                              <m:t>′</m:t>
                            </m:r>
                          </m:sup>
                        </m:sSubSup>
                      </m:e>
                    </m:d>
                    <m:r>
                      <a:rPr lang="en-US" i="1">
                        <a:latin typeface="Cambria Math" panose="02040503050406030204" pitchFamily="18" charset="0"/>
                      </a:rPr>
                      <m:t>+</m:t>
                    </m:r>
                    <m:r>
                      <a:rPr lang="en-US" i="1">
                        <a:latin typeface="Cambria Math" panose="02040503050406030204" pitchFamily="18" charset="0"/>
                      </a:rPr>
                      <m:t>𝑣</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𝑐</m:t>
                            </m:r>
                          </m:sub>
                          <m:sup>
                            <m:r>
                              <a:rPr lang="en-US" i="1">
                                <a:latin typeface="Cambria Math" panose="02040503050406030204" pitchFamily="18" charset="0"/>
                              </a:rPr>
                              <m:t>′</m:t>
                            </m:r>
                          </m:sup>
                        </m:sSubSup>
                      </m:e>
                    </m:d>
                  </m:oMath>
                </a14:m>
                <a:r>
                  <a:rPr lang="en-US" dirty="0"/>
                  <a:t> and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e>
                    </m:d>
                    <m:r>
                      <a:rPr lang="en-US" b="0" i="1" smtClean="0">
                        <a:latin typeface="Cambria Math" panose="02040503050406030204" pitchFamily="18" charset="0"/>
                      </a:rPr>
                      <m:t>&lt;</m:t>
                    </m:r>
                    <m:r>
                      <m:rPr>
                        <m:sty m:val="p"/>
                      </m:rPr>
                      <a:rPr lang="en-US" b="0" i="0" smtClean="0">
                        <a:latin typeface="Cambria Math" panose="02040503050406030204" pitchFamily="18" charset="0"/>
                      </a:rPr>
                      <m:t>min</m:t>
                    </m:r>
                    <m:r>
                      <a:rPr lang="en-US" i="1">
                        <a:latin typeface="Cambria Math" panose="02040503050406030204" pitchFamily="18" charset="0"/>
                      </a:rPr>
                      <m:t>⁡(</m:t>
                    </m:r>
                    <m:r>
                      <a:rPr lang="en-US" i="1">
                        <a:latin typeface="Cambria Math" panose="02040503050406030204" pitchFamily="18" charset="0"/>
                      </a:rPr>
                      <m:t>𝑣</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𝑏</m:t>
                            </m:r>
                          </m:sub>
                          <m:sup>
                            <m:r>
                              <a:rPr lang="en-US" i="1">
                                <a:latin typeface="Cambria Math" panose="02040503050406030204" pitchFamily="18" charset="0"/>
                              </a:rPr>
                              <m:t>′</m:t>
                            </m:r>
                          </m:sup>
                        </m:sSubSup>
                      </m:e>
                    </m:d>
                    <m:r>
                      <a:rPr lang="en-US" b="0" i="1" smtClean="0">
                        <a:latin typeface="Cambria Math" panose="02040503050406030204" pitchFamily="18" charset="0"/>
                      </a:rPr>
                      <m:t>,</m:t>
                    </m:r>
                    <m:r>
                      <a:rPr lang="en-US" i="1">
                        <a:latin typeface="Cambria Math" panose="02040503050406030204" pitchFamily="18" charset="0"/>
                      </a:rPr>
                      <m:t>𝑣</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𝑐</m:t>
                            </m:r>
                          </m:sub>
                          <m:sup>
                            <m:r>
                              <a:rPr lang="en-US" i="1">
                                <a:latin typeface="Cambria Math" panose="02040503050406030204" pitchFamily="18" charset="0"/>
                              </a:rPr>
                              <m:t>′</m:t>
                            </m:r>
                          </m:sup>
                        </m:sSubSup>
                      </m:e>
                    </m:d>
                    <m:r>
                      <a:rPr lang="en-US" b="0" i="0" smtClean="0">
                        <a:latin typeface="Cambria Math" panose="02040503050406030204" pitchFamily="18" charset="0"/>
                      </a:rPr>
                      <m:t>)</m:t>
                    </m:r>
                  </m:oMath>
                </a14:m>
                <a:endParaRPr lang="en-US" dirty="0"/>
              </a:p>
              <a:p>
                <a:pPr marL="0" indent="0">
                  <a:buNone/>
                </a:pPr>
                <a:r>
                  <a:rPr lang="en-US" dirty="0"/>
                  <a:t>This contradicts </a:t>
                </a:r>
                <a14:m>
                  <m:oMath xmlns:m="http://schemas.openxmlformats.org/officeDocument/2006/math">
                    <m:r>
                      <a:rPr lang="en-US" b="0" i="1" smtClean="0">
                        <a:latin typeface="Cambria Math" panose="02040503050406030204" pitchFamily="18" charset="0"/>
                      </a:rPr>
                      <m:t>𝐴</m:t>
                    </m:r>
                  </m:oMath>
                </a14:m>
                <a:r>
                  <a:rPr lang="en-US" dirty="0"/>
                  <a:t> maximizing the product of virtual values. </a:t>
                </a:r>
              </a:p>
            </p:txBody>
          </p:sp>
        </mc:Choice>
        <mc:Fallback xmlns="">
          <p:sp>
            <p:nvSpPr>
              <p:cNvPr id="3" name="Content Placeholder 2">
                <a:extLst>
                  <a:ext uri="{FF2B5EF4-FFF2-40B4-BE49-F238E27FC236}">
                    <a16:creationId xmlns:a16="http://schemas.microsoft.com/office/drawing/2014/main" id="{AA9FCC2F-900F-4E0C-86D1-0144A36175DD}"/>
                  </a:ext>
                </a:extLst>
              </p:cNvPr>
              <p:cNvSpPr>
                <a:spLocks noGrp="1" noRot="1" noChangeAspect="1" noMove="1" noResize="1" noEditPoints="1" noAdjustHandles="1" noChangeArrowheads="1" noChangeShapeType="1" noTextEdit="1"/>
              </p:cNvSpPr>
              <p:nvPr>
                <p:ph idx="1"/>
              </p:nvPr>
            </p:nvSpPr>
            <p:spPr>
              <a:xfrm>
                <a:off x="838199" y="1267326"/>
                <a:ext cx="11134726" cy="4909637"/>
              </a:xfrm>
              <a:blipFill>
                <a:blip r:embed="rId2"/>
                <a:stretch>
                  <a:fillRect l="-930" b="-1491"/>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9FFC4F34-F26B-438F-A8F6-F056649E7A73}"/>
              </a:ext>
            </a:extLst>
          </p:cNvPr>
          <p:cNvSpPr>
            <a:spLocks noGrp="1"/>
          </p:cNvSpPr>
          <p:nvPr>
            <p:ph type="sldNum" sz="quarter" idx="12"/>
          </p:nvPr>
        </p:nvSpPr>
        <p:spPr/>
        <p:txBody>
          <a:bodyPr/>
          <a:lstStyle/>
          <a:p>
            <a:fld id="{0C15891D-5D85-41F7-8804-0265A87BC9DB}" type="slidenum">
              <a:rPr lang="en-US" smtClean="0"/>
              <a:t>32</a:t>
            </a:fld>
            <a:endParaRPr lang="en-US" dirty="0"/>
          </a:p>
        </p:txBody>
      </p:sp>
      <p:sp>
        <p:nvSpPr>
          <p:cNvPr id="6" name="TextBox 5">
            <a:extLst>
              <a:ext uri="{FF2B5EF4-FFF2-40B4-BE49-F238E27FC236}">
                <a16:creationId xmlns:a16="http://schemas.microsoft.com/office/drawing/2014/main" id="{F85E6823-3521-4D4B-836E-F7F6E9DDFBCE}"/>
              </a:ext>
            </a:extLst>
          </p:cNvPr>
          <p:cNvSpPr txBox="1"/>
          <p:nvPr/>
        </p:nvSpPr>
        <p:spPr>
          <a:xfrm>
            <a:off x="904875" y="1267326"/>
            <a:ext cx="9973176" cy="830997"/>
          </a:xfrm>
          <a:prstGeom prst="rect">
            <a:avLst/>
          </a:prstGeom>
          <a:solidFill>
            <a:schemeClr val="accent1">
              <a:lumMod val="20000"/>
              <a:lumOff val="80000"/>
              <a:alpha val="69000"/>
            </a:schemeClr>
          </a:solidFill>
        </p:spPr>
        <p:txBody>
          <a:bodyPr wrap="square" rtlCol="0">
            <a:spAutoFit/>
          </a:bodyPr>
          <a:lstStyle/>
          <a:p>
            <a:r>
              <a:rPr lang="en-US" sz="2400" dirty="0" err="1"/>
              <a:t>Thm</a:t>
            </a:r>
            <a:r>
              <a:rPr lang="en-US" sz="2400" dirty="0"/>
              <a:t>. For identical buyers under unit exposure constraints, maximizing expected buyer welfare is stable, SEF1 and PO</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532112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7CF95-9F62-4FA0-BFC4-D0F003B304E9}"/>
              </a:ext>
            </a:extLst>
          </p:cNvPr>
          <p:cNvSpPr>
            <a:spLocks noGrp="1"/>
          </p:cNvSpPr>
          <p:nvPr>
            <p:ph type="title"/>
          </p:nvPr>
        </p:nvSpPr>
        <p:spPr/>
        <p:txBody>
          <a:bodyPr/>
          <a:lstStyle/>
          <a:p>
            <a:r>
              <a:rPr lang="en-US" dirty="0"/>
              <a:t>Proof sketch for identical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9FCC2F-900F-4E0C-86D1-0144A36175DD}"/>
                  </a:ext>
                </a:extLst>
              </p:cNvPr>
              <p:cNvSpPr>
                <a:spLocks noGrp="1"/>
              </p:cNvSpPr>
              <p:nvPr>
                <p:ph idx="1"/>
              </p:nvPr>
            </p:nvSpPr>
            <p:spPr/>
            <p:txBody>
              <a:bodyPr>
                <a:normAutofit/>
              </a:bodyPr>
              <a:lstStyle/>
              <a:p>
                <a:endParaRPr lang="en-US" dirty="0"/>
              </a:p>
              <a:p>
                <a:endParaRPr lang="en-US" dirty="0"/>
              </a:p>
              <a:p>
                <a:pPr marL="0" indent="0">
                  <a:buNone/>
                </a:pPr>
                <a:r>
                  <a:rPr lang="en-US" dirty="0"/>
                  <a:t>Proof sketch: </a:t>
                </a:r>
              </a:p>
              <a:p>
                <a:pPr marL="0" indent="0">
                  <a:buNone/>
                </a:pPr>
                <a:r>
                  <a:rPr lang="en-US" dirty="0"/>
                  <a:t>PO: directly from being product maximizing</a:t>
                </a:r>
              </a:p>
              <a:p>
                <a:pPr marL="0" indent="0">
                  <a:buNone/>
                </a:pPr>
                <a:r>
                  <a:rPr lang="en-US" dirty="0"/>
                  <a:t>SEF1: Suppose </a:t>
                </a:r>
                <a14:m>
                  <m:oMath xmlns:m="http://schemas.openxmlformats.org/officeDocument/2006/math">
                    <m:r>
                      <a:rPr lang="en-US" b="0" i="1" smtClean="0">
                        <a:latin typeface="Cambria Math" panose="02040503050406030204" pitchFamily="18" charset="0"/>
                      </a:rPr>
                      <m:t>𝐴</m:t>
                    </m:r>
                  </m:oMath>
                </a14:m>
                <a:r>
                  <a:rPr lang="en-US" dirty="0"/>
                  <a:t> is not SEF1 </a:t>
                </a:r>
                <a:r>
                  <a:rPr lang="en-US" dirty="0" err="1"/>
                  <a:t>ito</a:t>
                </a:r>
                <a:r>
                  <a:rPr lang="en-US" dirty="0"/>
                  <a:t> </a:t>
                </a:r>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oMath>
                </a14:m>
                <a:r>
                  <a:rPr lang="en-US" dirty="0"/>
                  <a:t> then also not SEF1 </a:t>
                </a:r>
                <a:r>
                  <a:rPr lang="en-US" dirty="0" err="1"/>
                  <a:t>ito</a:t>
                </a:r>
                <a:r>
                  <a:rPr lang="en-US" dirty="0"/>
                  <a:t> </a:t>
                </a:r>
                <a14:m>
                  <m:oMath xmlns:m="http://schemas.openxmlformats.org/officeDocument/2006/math">
                    <m:r>
                      <a:rPr lang="en-US" b="0" i="1" smtClean="0">
                        <a:latin typeface="Cambria Math" panose="02040503050406030204" pitchFamily="18" charset="0"/>
                      </a:rPr>
                      <m:t>𝑣</m:t>
                    </m:r>
                  </m:oMath>
                </a14:m>
                <a:r>
                  <a:rPr lang="en-US" dirty="0"/>
                  <a:t>. </a:t>
                </a:r>
              </a:p>
              <a:p>
                <a:pPr marL="0" indent="0">
                  <a:buNone/>
                </a:pPr>
                <a:r>
                  <a:rPr lang="en-US" dirty="0"/>
                  <a:t>So there exists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a14:m>
                <a:r>
                  <a:rPr lang="en-US" dirty="0"/>
                  <a:t> so that </a:t>
                </a:r>
                <a14:m>
                  <m:oMath xmlns:m="http://schemas.openxmlformats.org/officeDocument/2006/math">
                    <m:r>
                      <a:rPr lang="en-US" b="0" i="1" smtClean="0">
                        <a:latin typeface="Cambria Math" panose="02040503050406030204" pitchFamily="18" charset="0"/>
                      </a:rPr>
                      <m:t>𝑏</m:t>
                    </m:r>
                  </m:oMath>
                </a14:m>
                <a:r>
                  <a:rPr lang="en-US" dirty="0"/>
                  <a:t> envies </a:t>
                </a:r>
                <a14:m>
                  <m:oMath xmlns:m="http://schemas.openxmlformats.org/officeDocument/2006/math">
                    <m:r>
                      <a:rPr lang="en-US" b="0" i="1" smtClean="0">
                        <a:latin typeface="Cambria Math" panose="02040503050406030204" pitchFamily="18" charset="0"/>
                      </a:rPr>
                      <m:t>𝑐</m:t>
                    </m:r>
                  </m:oMath>
                </a14:m>
                <a:r>
                  <a:rPr lang="en-US" dirty="0"/>
                  <a:t> even after any swap of items.</a:t>
                </a:r>
              </a:p>
              <a:p>
                <a:pPr marL="0" indent="0">
                  <a:buNone/>
                </a:pPr>
                <a:r>
                  <a:rPr lang="en-US" dirty="0"/>
                  <a:t>There must be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e>
                    </m:d>
                  </m:oMath>
                </a14:m>
                <a:r>
                  <a:rPr lang="en-US" dirty="0"/>
                  <a:t>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oMath>
                </a14:m>
                <a:r>
                  <a:rPr lang="en-US" dirty="0"/>
                  <a:t> (otherwise no envy)</a:t>
                </a:r>
              </a:p>
              <a:p>
                <a:pPr marL="0" indent="0">
                  <a:buNone/>
                </a:pPr>
                <a:r>
                  <a:rPr lang="en-US" dirty="0"/>
                  <a:t>Construct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t> by swapping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 </m:t>
                    </m:r>
                  </m:oMath>
                </a14:m>
                <a:r>
                  <a:rPr lang="en-US" dirty="0"/>
                  <a:t> Now</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e>
                    </m:d>
                    <m:r>
                      <a:rPr lang="en-US" b="0" i="1" smtClean="0">
                        <a:latin typeface="Cambria Math" panose="02040503050406030204" pitchFamily="18" charset="0"/>
                      </a:rPr>
                      <m:t>&lt;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𝑏</m:t>
                            </m:r>
                          </m:sub>
                          <m:sup>
                            <m:r>
                              <a:rPr lang="en-US" b="0" i="1" smtClean="0">
                                <a:latin typeface="Cambria Math" panose="02040503050406030204" pitchFamily="18" charset="0"/>
                              </a:rPr>
                              <m:t>′</m:t>
                            </m:r>
                          </m:sup>
                        </m:sSubSup>
                      </m:e>
                    </m:d>
                    <m:r>
                      <a:rPr lang="en-US" b="0" i="1" smtClean="0">
                        <a:latin typeface="Cambria Math" panose="02040503050406030204" pitchFamily="18" charset="0"/>
                      </a:rPr>
                      <m:t>&lt;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𝑐</m:t>
                            </m:r>
                          </m:sub>
                          <m:sup>
                            <m:r>
                              <a:rPr lang="en-US" b="0" i="1" smtClean="0">
                                <a:latin typeface="Cambria Math" panose="02040503050406030204" pitchFamily="18" charset="0"/>
                              </a:rPr>
                              <m:t>′</m:t>
                            </m:r>
                          </m:sup>
                        </m:sSubSup>
                      </m:e>
                    </m:d>
                    <m:r>
                      <a:rPr lang="en-US" b="0" i="1" smtClean="0">
                        <a:latin typeface="Cambria Math" panose="02040503050406030204" pitchFamily="18" charset="0"/>
                      </a:rPr>
                      <m:t>&lt;</m:t>
                    </m:r>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r>
                      <a:rPr lang="en-US" b="0" i="1" smtClean="0">
                        <a:latin typeface="Cambria Math" panose="02040503050406030204" pitchFamily="18" charset="0"/>
                      </a:rPr>
                      <m:t>)</m:t>
                    </m:r>
                  </m:oMath>
                </a14:m>
                <a:r>
                  <a:rPr lang="en-US" dirty="0"/>
                  <a:t>  </a:t>
                </a:r>
              </a:p>
              <a:p>
                <a:pPr marL="0" indent="0">
                  <a:buNone/>
                </a:pPr>
                <a:r>
                  <a:rPr lang="en-US" dirty="0"/>
                  <a:t>By Lemma, this contradicts </a:t>
                </a:r>
                <a14:m>
                  <m:oMath xmlns:m="http://schemas.openxmlformats.org/officeDocument/2006/math">
                    <m:r>
                      <a:rPr lang="en-US" b="0" i="1" smtClean="0">
                        <a:latin typeface="Cambria Math" panose="02040503050406030204" pitchFamily="18" charset="0"/>
                      </a:rPr>
                      <m:t>𝐴</m:t>
                    </m:r>
                  </m:oMath>
                </a14:m>
                <a:r>
                  <a:rPr lang="en-US" dirty="0"/>
                  <a:t> maximizing the product of virtual values</a:t>
                </a:r>
              </a:p>
            </p:txBody>
          </p:sp>
        </mc:Choice>
        <mc:Fallback xmlns="">
          <p:sp>
            <p:nvSpPr>
              <p:cNvPr id="3" name="Content Placeholder 2">
                <a:extLst>
                  <a:ext uri="{FF2B5EF4-FFF2-40B4-BE49-F238E27FC236}">
                    <a16:creationId xmlns:a16="http://schemas.microsoft.com/office/drawing/2014/main" id="{AA9FCC2F-900F-4E0C-86D1-0144A36175DD}"/>
                  </a:ext>
                </a:extLst>
              </p:cNvPr>
              <p:cNvSpPr>
                <a:spLocks noGrp="1" noRot="1" noChangeAspect="1" noMove="1" noResize="1" noEditPoints="1" noAdjustHandles="1" noChangeArrowheads="1" noChangeShapeType="1" noTextEdit="1"/>
              </p:cNvSpPr>
              <p:nvPr>
                <p:ph idx="1"/>
              </p:nvPr>
            </p:nvSpPr>
            <p:spPr>
              <a:blipFill>
                <a:blip r:embed="rId3"/>
                <a:stretch>
                  <a:fillRect l="-1184"/>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9FFC4F34-F26B-438F-A8F6-F056649E7A73}"/>
              </a:ext>
            </a:extLst>
          </p:cNvPr>
          <p:cNvSpPr>
            <a:spLocks noGrp="1"/>
          </p:cNvSpPr>
          <p:nvPr>
            <p:ph type="sldNum" sz="quarter" idx="12"/>
          </p:nvPr>
        </p:nvSpPr>
        <p:spPr/>
        <p:txBody>
          <a:bodyPr/>
          <a:lstStyle/>
          <a:p>
            <a:fld id="{0C15891D-5D85-41F7-8804-0265A87BC9DB}" type="slidenum">
              <a:rPr lang="en-US" smtClean="0"/>
              <a:t>33</a:t>
            </a:fld>
            <a:endParaRPr lang="en-US" dirty="0"/>
          </a:p>
        </p:txBody>
      </p:sp>
      <p:sp>
        <p:nvSpPr>
          <p:cNvPr id="6" name="TextBox 5">
            <a:extLst>
              <a:ext uri="{FF2B5EF4-FFF2-40B4-BE49-F238E27FC236}">
                <a16:creationId xmlns:a16="http://schemas.microsoft.com/office/drawing/2014/main" id="{F85E6823-3521-4D4B-836E-F7F6E9DDFBCE}"/>
              </a:ext>
            </a:extLst>
          </p:cNvPr>
          <p:cNvSpPr txBox="1"/>
          <p:nvPr/>
        </p:nvSpPr>
        <p:spPr>
          <a:xfrm>
            <a:off x="904875" y="1267326"/>
            <a:ext cx="9973176" cy="830997"/>
          </a:xfrm>
          <a:prstGeom prst="rect">
            <a:avLst/>
          </a:prstGeom>
          <a:solidFill>
            <a:schemeClr val="accent1">
              <a:lumMod val="20000"/>
              <a:lumOff val="80000"/>
              <a:alpha val="69000"/>
            </a:schemeClr>
          </a:solidFill>
        </p:spPr>
        <p:txBody>
          <a:bodyPr wrap="square" rtlCol="0">
            <a:spAutoFit/>
          </a:bodyPr>
          <a:lstStyle/>
          <a:p>
            <a:r>
              <a:rPr lang="en-US" sz="2400" dirty="0" err="1"/>
              <a:t>Thm</a:t>
            </a:r>
            <a:r>
              <a:rPr lang="en-US" sz="2400" dirty="0"/>
              <a:t>. For identical buyers under unit exposure constraints, maximizing expected buyer welfare is stable, SEF1 and PO</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446633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BF50-E540-4BC5-AD5C-EA2BF30C8430}"/>
              </a:ext>
            </a:extLst>
          </p:cNvPr>
          <p:cNvSpPr>
            <a:spLocks noGrp="1"/>
          </p:cNvSpPr>
          <p:nvPr>
            <p:ph type="title"/>
          </p:nvPr>
        </p:nvSpPr>
        <p:spPr/>
        <p:txBody>
          <a:bodyPr/>
          <a:lstStyle/>
          <a:p>
            <a:r>
              <a:rPr lang="en-US" dirty="0"/>
              <a:t>Recommender systems</a:t>
            </a:r>
          </a:p>
        </p:txBody>
      </p:sp>
      <p:sp>
        <p:nvSpPr>
          <p:cNvPr id="3" name="Content Placeholder 2">
            <a:extLst>
              <a:ext uri="{FF2B5EF4-FFF2-40B4-BE49-F238E27FC236}">
                <a16:creationId xmlns:a16="http://schemas.microsoft.com/office/drawing/2014/main" id="{AFD2C6FD-2F21-4F1B-8A12-3A207E77963B}"/>
              </a:ext>
            </a:extLst>
          </p:cNvPr>
          <p:cNvSpPr>
            <a:spLocks noGrp="1"/>
          </p:cNvSpPr>
          <p:nvPr>
            <p:ph idx="1"/>
          </p:nvPr>
        </p:nvSpPr>
        <p:spPr/>
        <p:txBody>
          <a:bodyPr/>
          <a:lstStyle/>
          <a:p>
            <a:r>
              <a:rPr lang="en-US" dirty="0"/>
              <a:t>Recommend subset of items to users, given varying degrees of information about user and item attributes</a:t>
            </a:r>
          </a:p>
          <a:p>
            <a:endParaRPr lang="en-US" dirty="0"/>
          </a:p>
          <a:p>
            <a:r>
              <a:rPr lang="en-US" dirty="0"/>
              <a:t>Netflix/Yelp/</a:t>
            </a:r>
            <a:r>
              <a:rPr lang="en-US" dirty="0" err="1"/>
              <a:t>DonorsChoose</a:t>
            </a:r>
            <a:endParaRPr lang="en-US" dirty="0"/>
          </a:p>
          <a:p>
            <a:endParaRPr lang="en-US" dirty="0"/>
          </a:p>
          <a:p>
            <a:r>
              <a:rPr lang="en-US" dirty="0"/>
              <a:t>Explore/exploit</a:t>
            </a:r>
          </a:p>
          <a:p>
            <a:r>
              <a:rPr lang="en-US" dirty="0"/>
              <a:t>Example, top-k recommendations</a:t>
            </a:r>
          </a:p>
          <a:p>
            <a:r>
              <a:rPr lang="en-US" dirty="0"/>
              <a:t>Capacities</a:t>
            </a:r>
          </a:p>
          <a:p>
            <a:r>
              <a:rPr lang="en-US" dirty="0"/>
              <a:t>Multiparty fairness</a:t>
            </a:r>
          </a:p>
        </p:txBody>
      </p:sp>
      <p:sp>
        <p:nvSpPr>
          <p:cNvPr id="4" name="Slide Number Placeholder 3">
            <a:extLst>
              <a:ext uri="{FF2B5EF4-FFF2-40B4-BE49-F238E27FC236}">
                <a16:creationId xmlns:a16="http://schemas.microsoft.com/office/drawing/2014/main" id="{ABB97532-8040-4220-95B9-6D73A371EA83}"/>
              </a:ext>
            </a:extLst>
          </p:cNvPr>
          <p:cNvSpPr>
            <a:spLocks noGrp="1"/>
          </p:cNvSpPr>
          <p:nvPr>
            <p:ph type="sldNum" sz="quarter" idx="12"/>
          </p:nvPr>
        </p:nvSpPr>
        <p:spPr/>
        <p:txBody>
          <a:bodyPr/>
          <a:lstStyle/>
          <a:p>
            <a:fld id="{0C15891D-5D85-41F7-8804-0265A87BC9DB}" type="slidenum">
              <a:rPr lang="en-US" smtClean="0"/>
              <a:t>34</a:t>
            </a:fld>
            <a:endParaRPr lang="en-US" dirty="0"/>
          </a:p>
        </p:txBody>
      </p:sp>
      <p:pic>
        <p:nvPicPr>
          <p:cNvPr id="6" name="Graphic 5" descr="Man in business attire">
            <a:extLst>
              <a:ext uri="{FF2B5EF4-FFF2-40B4-BE49-F238E27FC236}">
                <a16:creationId xmlns:a16="http://schemas.microsoft.com/office/drawing/2014/main" id="{464CBC64-F40A-48F6-9F69-E6E8EA1D15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85271" y="3677077"/>
            <a:ext cx="564028" cy="761644"/>
          </a:xfrm>
          <a:prstGeom prst="rect">
            <a:avLst/>
          </a:prstGeom>
        </p:spPr>
      </p:pic>
    </p:spTree>
    <p:extLst>
      <p:ext uri="{BB962C8B-B14F-4D97-AF65-F5344CB8AC3E}">
        <p14:creationId xmlns:p14="http://schemas.microsoft.com/office/powerpoint/2010/main" val="28419772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E9A01-657B-4C32-9B15-3660DDA7A556}"/>
              </a:ext>
            </a:extLst>
          </p:cNvPr>
          <p:cNvSpPr>
            <a:spLocks noGrp="1"/>
          </p:cNvSpPr>
          <p:nvPr>
            <p:ph type="title"/>
          </p:nvPr>
        </p:nvSpPr>
        <p:spPr/>
        <p:txBody>
          <a:bodyPr/>
          <a:lstStyle/>
          <a:p>
            <a:r>
              <a:rPr lang="en-US" dirty="0"/>
              <a:t>Model setup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F7E845-735C-4ED2-A6AF-9D0B12642E99}"/>
                  </a:ext>
                </a:extLst>
              </p:cNvPr>
              <p:cNvSpPr>
                <a:spLocks noGrp="1"/>
              </p:cNvSpPr>
              <p:nvPr>
                <p:ph idx="1"/>
              </p:nvPr>
            </p:nvSpPr>
            <p:spPr/>
            <p:txBody>
              <a:bodyPr>
                <a:normAutofit/>
              </a:bodyPr>
              <a:lstStyle/>
              <a:p>
                <a:r>
                  <a:rPr lang="en-US" dirty="0"/>
                  <a:t>Recommendation profile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𝐵</m:t>
                            </m:r>
                          </m:e>
                        </m:d>
                      </m:sub>
                    </m:sSub>
                    <m:r>
                      <a:rPr lang="en-US" b="0" i="1" smtClean="0">
                        <a:latin typeface="Cambria Math" panose="02040503050406030204" pitchFamily="18" charset="0"/>
                      </a:rPr>
                      <m:t>)</m:t>
                    </m:r>
                  </m:oMath>
                </a14:m>
                <a:r>
                  <a:rPr lang="en-US" dirty="0"/>
                  <a:t>, buyer </a:t>
                </a:r>
                <a14:m>
                  <m:oMath xmlns:m="http://schemas.openxmlformats.org/officeDocument/2006/math">
                    <m:r>
                      <a:rPr lang="en-US" b="0" i="1" smtClean="0">
                        <a:latin typeface="Cambria Math" panose="02040503050406030204" pitchFamily="18" charset="0"/>
                      </a:rPr>
                      <m:t>𝑏</m:t>
                    </m:r>
                  </m:oMath>
                </a14:m>
                <a:r>
                  <a:rPr lang="en-US" dirty="0"/>
                  <a:t> recommended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oMath>
                </a14:m>
                <a:endParaRPr lang="en-US" b="0" dirty="0"/>
              </a:p>
              <a:p>
                <a:r>
                  <a:rPr lang="en-US" b="0" dirty="0"/>
                  <a:t>Items have capacities, item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 </m:t>
                    </m:r>
                  </m:oMath>
                </a14:m>
                <a:r>
                  <a:rPr lang="en-US" b="0" dirty="0"/>
                  <a:t>recommended at most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sub>
                    </m:sSub>
                  </m:oMath>
                </a14:m>
                <a:r>
                  <a:rPr lang="en-US" b="0" dirty="0"/>
                  <a:t> times </a:t>
                </a:r>
              </a:p>
              <a:p>
                <a:r>
                  <a:rPr lang="en-US" dirty="0"/>
                  <a:t>Buyer behavior follows a choice model (McFadden’73)</a:t>
                </a:r>
              </a:p>
              <a:p>
                <a:pPr lvl="1"/>
                <a:r>
                  <a:rPr lang="en-US" dirty="0"/>
                  <a:t>Buyers realize utility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𝑏𝑖</m:t>
                        </m:r>
                      </m:sub>
                    </m:sSub>
                    <m:r>
                      <a:rPr lang="en-US" b="0" i="1" smtClean="0">
                        <a:latin typeface="Cambria Math" panose="02040503050406030204" pitchFamily="18" charset="0"/>
                      </a:rPr>
                      <m:t>=</m:t>
                    </m:r>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𝑢</m:t>
                        </m:r>
                      </m:e>
                      <m:sub>
                        <m:r>
                          <a:rPr lang="en-US" b="0" i="1" smtClean="0">
                            <a:solidFill>
                              <a:schemeClr val="accent5"/>
                            </a:solidFill>
                            <a:latin typeface="Cambria Math" panose="02040503050406030204" pitchFamily="18" charset="0"/>
                          </a:rPr>
                          <m:t>𝑏𝑖</m:t>
                        </m:r>
                      </m:sub>
                    </m:sSub>
                    <m:r>
                      <a:rPr lang="en-US" b="0" i="1" smtClean="0">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𝜖</m:t>
                        </m:r>
                      </m:e>
                      <m:sub>
                        <m:r>
                          <a:rPr lang="en-US" b="0" i="1" smtClean="0">
                            <a:solidFill>
                              <a:schemeClr val="tx1"/>
                            </a:solidFill>
                            <a:latin typeface="Cambria Math" panose="02040503050406030204" pitchFamily="18" charset="0"/>
                          </a:rPr>
                          <m:t>𝑏𝑖</m:t>
                        </m:r>
                      </m:sub>
                    </m:sSub>
                  </m:oMath>
                </a14:m>
                <a:r>
                  <a:rPr lang="en-US" dirty="0"/>
                  <a:t>,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𝑏𝑖</m:t>
                        </m:r>
                      </m:sub>
                    </m:sSub>
                  </m:oMath>
                </a14:m>
                <a:r>
                  <a:rPr lang="en-US" dirty="0"/>
                  <a:t> unknown,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𝐺𝑢𝑚𝑏𝑒𝑙</m:t>
                    </m:r>
                    <m:r>
                      <a:rPr lang="en-US" b="0" i="1" smtClean="0">
                        <a:latin typeface="Cambria Math" panose="02040503050406030204" pitchFamily="18" charset="0"/>
                      </a:rPr>
                      <m:t>(0,1)</m:t>
                    </m:r>
                  </m:oMath>
                </a14:m>
                <a:endParaRPr lang="en-US" dirty="0"/>
              </a:p>
              <a:p>
                <a:pPr lvl="1"/>
                <a:r>
                  <a:rPr lang="en-US" dirty="0"/>
                  <a:t>Call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𝑏𝑖</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exp</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𝑏𝑖</m:t>
                        </m:r>
                      </m:sub>
                    </m:sSub>
                    <m:r>
                      <a:rPr lang="en-US" b="0" i="1" smtClean="0">
                        <a:latin typeface="Cambria Math" panose="02040503050406030204" pitchFamily="18" charset="0"/>
                      </a:rPr>
                      <m:t>)</m:t>
                    </m:r>
                  </m:oMath>
                </a14:m>
                <a:r>
                  <a:rPr lang="en-US" dirty="0"/>
                  <a:t> the </a:t>
                </a:r>
                <a:r>
                  <a:rPr lang="en-US" i="1" dirty="0"/>
                  <a:t>virtual value </a:t>
                </a:r>
                <a:r>
                  <a:rPr lang="en-US" dirty="0"/>
                  <a:t>of buyer</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a:t>for item </a:t>
                </a:r>
                <a14:m>
                  <m:oMath xmlns:m="http://schemas.openxmlformats.org/officeDocument/2006/math">
                    <m:r>
                      <a:rPr lang="en-US" b="0" i="1" smtClean="0">
                        <a:latin typeface="Cambria Math" panose="02040503050406030204" pitchFamily="18" charset="0"/>
                      </a:rPr>
                      <m:t>𝑖</m:t>
                    </m:r>
                  </m:oMath>
                </a14:m>
                <a:endParaRPr lang="en-US" dirty="0"/>
              </a:p>
              <a:p>
                <a:pPr lvl="1">
                  <a:spcAft>
                    <a:spcPts val="600"/>
                  </a:spcAft>
                </a:pPr>
                <a:r>
                  <a:rPr lang="en-US" dirty="0"/>
                  <a:t>Maximizing buyer expected utility means that item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oMath>
                </a14:m>
                <a:r>
                  <a:rPr lang="en-US" dirty="0"/>
                  <a:t> is selected </a:t>
                </a:r>
                <a:r>
                  <a:rPr lang="en-US" dirty="0" err="1"/>
                  <a:t>w.p.</a:t>
                </a:r>
                <a:endParaRPr lang="en-US" dirty="0"/>
              </a:p>
              <a:p>
                <a:pPr marL="457200" lvl="1" indent="0">
                  <a:spcAft>
                    <a:spcPts val="600"/>
                  </a:spcAft>
                  <a:buNone/>
                </a:pPr>
                <a14:m>
                  <m:oMathPara xmlns:m="http://schemas.openxmlformats.org/officeDocument/2006/math">
                    <m:oMathParaPr>
                      <m:jc m:val="centerGroup"/>
                    </m:oMathParaPr>
                    <m:oMath xmlns:m="http://schemas.openxmlformats.org/officeDocument/2006/math">
                      <m:f>
                        <m:fPr>
                          <m:ctrlPr>
                            <a:rPr lang="en-US" sz="2200" i="1" smtClean="0">
                              <a:latin typeface="Cambria Math" panose="02040503050406030204" pitchFamily="18" charset="0"/>
                            </a:rPr>
                          </m:ctrlPr>
                        </m:fPr>
                        <m:num>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exp</m:t>
                              </m:r>
                            </m:fNa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m:t>
                                  </m:r>
                                  <m:r>
                                    <a:rPr lang="en-US" sz="2200" b="0" i="1" smtClean="0">
                                      <a:latin typeface="Cambria Math" panose="02040503050406030204" pitchFamily="18" charset="0"/>
                                    </a:rPr>
                                    <m:t>𝑢</m:t>
                                  </m:r>
                                </m:e>
                                <m:sub>
                                  <m:r>
                                    <a:rPr lang="en-US" sz="2200" b="0" i="1" smtClean="0">
                                      <a:latin typeface="Cambria Math" panose="02040503050406030204" pitchFamily="18" charset="0"/>
                                    </a:rPr>
                                    <m:t>𝑏𝑖</m:t>
                                  </m:r>
                                </m:sub>
                              </m:sSub>
                              <m:r>
                                <a:rPr lang="en-US" sz="2200" b="0" i="1" smtClean="0">
                                  <a:latin typeface="Cambria Math" panose="02040503050406030204" pitchFamily="18" charset="0"/>
                                </a:rPr>
                                <m:t>)</m:t>
                              </m:r>
                            </m:e>
                          </m:func>
                        </m:num>
                        <m:den>
                          <m:nary>
                            <m:naryPr>
                              <m:chr m:val="∑"/>
                              <m:supHide m:val="on"/>
                              <m:ctrlPr>
                                <a:rPr lang="en-US" sz="2200" b="0" i="1" smtClean="0">
                                  <a:latin typeface="Cambria Math" panose="02040503050406030204" pitchFamily="18" charset="0"/>
                                </a:rPr>
                              </m:ctrlPr>
                            </m:naryPr>
                            <m:sub>
                              <m:r>
                                <m:rPr>
                                  <m:brk m:alnAt="7"/>
                                </m:rPr>
                                <a:rPr lang="en-US" sz="2200" b="0" i="1" smtClean="0">
                                  <a:latin typeface="Cambria Math" panose="02040503050406030204" pitchFamily="18" charset="0"/>
                                </a:rPr>
                                <m:t>𝑗</m:t>
                              </m:r>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𝐴</m:t>
                                  </m:r>
                                </m:e>
                                <m:sub>
                                  <m:r>
                                    <a:rPr lang="en-US" sz="2200" b="0" i="1" smtClean="0">
                                      <a:latin typeface="Cambria Math" panose="02040503050406030204" pitchFamily="18" charset="0"/>
                                    </a:rPr>
                                    <m:t>𝑏</m:t>
                                  </m:r>
                                </m:sub>
                              </m:sSub>
                            </m:sub>
                            <m:sup/>
                            <m:e>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exp</m:t>
                                  </m:r>
                                </m:fName>
                                <m:e>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𝑢</m:t>
                                      </m:r>
                                    </m:e>
                                    <m:sub>
                                      <m:r>
                                        <a:rPr lang="en-US" sz="2200" b="0" i="1" smtClean="0">
                                          <a:latin typeface="Cambria Math" panose="02040503050406030204" pitchFamily="18" charset="0"/>
                                        </a:rPr>
                                        <m:t>𝑏𝑗</m:t>
                                      </m:r>
                                    </m:sub>
                                  </m:sSub>
                                  <m:r>
                                    <a:rPr lang="en-US" sz="2200" b="0" i="1" smtClean="0">
                                      <a:latin typeface="Cambria Math" panose="02040503050406030204" pitchFamily="18" charset="0"/>
                                    </a:rPr>
                                    <m:t>)</m:t>
                                  </m:r>
                                </m:e>
                              </m:func>
                            </m:e>
                          </m:nary>
                        </m:den>
                      </m:f>
                      <m:r>
                        <a:rPr lang="en-US" sz="2200" b="0" i="1" smtClean="0">
                          <a:latin typeface="Cambria Math" panose="02040503050406030204" pitchFamily="18" charset="0"/>
                        </a:rPr>
                        <m:t>= </m:t>
                      </m:r>
                      <m:f>
                        <m:fPr>
                          <m:ctrlPr>
                            <a:rPr lang="en-US" sz="2200" b="0" i="1" smtClean="0">
                              <a:latin typeface="Cambria Math" panose="02040503050406030204" pitchFamily="18" charset="0"/>
                            </a:rPr>
                          </m:ctrlPr>
                        </m:fPr>
                        <m:num>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𝑣</m:t>
                              </m:r>
                            </m:e>
                            <m:sub>
                              <m:r>
                                <a:rPr lang="en-US" sz="2200" b="0" i="1" smtClean="0">
                                  <a:latin typeface="Cambria Math" panose="02040503050406030204" pitchFamily="18" charset="0"/>
                                </a:rPr>
                                <m:t>𝑏𝑖</m:t>
                              </m:r>
                            </m:sub>
                          </m:sSub>
                        </m:num>
                        <m:den>
                          <m:nary>
                            <m:naryPr>
                              <m:chr m:val="∑"/>
                              <m:supHide m:val="on"/>
                              <m:ctrlPr>
                                <a:rPr lang="en-US" sz="2200" b="0" i="1" smtClean="0">
                                  <a:latin typeface="Cambria Math" panose="02040503050406030204" pitchFamily="18" charset="0"/>
                                </a:rPr>
                              </m:ctrlPr>
                            </m:naryPr>
                            <m:sub>
                              <m:r>
                                <a:rPr lang="en-US" sz="2200" b="0" i="1" smtClean="0">
                                  <a:latin typeface="Cambria Math" panose="02040503050406030204" pitchFamily="18" charset="0"/>
                                </a:rPr>
                                <m:t>𝑗</m:t>
                              </m:r>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𝐴</m:t>
                                  </m:r>
                                </m:e>
                                <m:sub>
                                  <m:r>
                                    <a:rPr lang="en-US" sz="2200" b="0" i="1" smtClean="0">
                                      <a:latin typeface="Cambria Math" panose="02040503050406030204" pitchFamily="18" charset="0"/>
                                    </a:rPr>
                                    <m:t>𝑏</m:t>
                                  </m:r>
                                </m:sub>
                              </m:sSub>
                            </m:sub>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𝑣</m:t>
                                  </m:r>
                                </m:e>
                                <m:sub>
                                  <m:r>
                                    <a:rPr lang="en-US" sz="2200" b="0" i="1" smtClean="0">
                                      <a:latin typeface="Cambria Math" panose="02040503050406030204" pitchFamily="18" charset="0"/>
                                    </a:rPr>
                                    <m:t>𝑏𝑗</m:t>
                                  </m:r>
                                </m:sub>
                              </m:sSub>
                            </m:e>
                          </m:nary>
                        </m:den>
                      </m:f>
                    </m:oMath>
                  </m:oMathPara>
                </a14:m>
                <a:endParaRPr lang="en-US" sz="2200" dirty="0"/>
              </a:p>
              <a:p>
                <a:pPr lvl="1"/>
                <a:r>
                  <a:rPr lang="en-US" dirty="0"/>
                  <a:t>Expected utility from a choice set </a:t>
                </a: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 </m:t>
                    </m:r>
                  </m:oMath>
                </a14:m>
                <a:r>
                  <a:rPr lang="en-US" dirty="0"/>
                  <a:t>is </a:t>
                </a: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𝑆</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𝑏𝑗</m:t>
                                    </m:r>
                                  </m:sub>
                                </m:sSub>
                                <m:r>
                                  <a:rPr lang="en-US" b="0" i="1" smtClean="0">
                                    <a:latin typeface="Cambria Math" panose="02040503050406030204" pitchFamily="18" charset="0"/>
                                  </a:rPr>
                                  <m:t>)</m:t>
                                </m:r>
                              </m:e>
                            </m:func>
                            <m:r>
                              <a:rPr lang="en-US" b="0" i="1" smtClean="0">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𝑆</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𝑏𝑗</m:t>
                                    </m:r>
                                  </m:sub>
                                </m:sSub>
                                <m:r>
                                  <a:rPr lang="en-US" b="0" i="1" smtClean="0">
                                    <a:latin typeface="Cambria Math" panose="02040503050406030204" pitchFamily="18" charset="0"/>
                                  </a:rPr>
                                  <m:t>)</m:t>
                                </m:r>
                              </m:e>
                            </m:nary>
                            <m:r>
                              <a:rPr lang="en-US" b="0" i="1" smtClean="0">
                                <a:latin typeface="Cambria Math" panose="02040503050406030204" pitchFamily="18" charset="0"/>
                              </a:rPr>
                              <m:t> </m:t>
                            </m:r>
                          </m:e>
                        </m:nary>
                      </m:e>
                    </m:func>
                  </m:oMath>
                </a14:m>
                <a:endParaRPr lang="en-US" dirty="0"/>
              </a:p>
              <a:p>
                <a:r>
                  <a:rPr lang="en-US" dirty="0"/>
                  <a:t>Item/seller utility is monotone in probability of being purchased from</a:t>
                </a:r>
              </a:p>
            </p:txBody>
          </p:sp>
        </mc:Choice>
        <mc:Fallback xmlns="">
          <p:sp>
            <p:nvSpPr>
              <p:cNvPr id="3" name="Content Placeholder 2">
                <a:extLst>
                  <a:ext uri="{FF2B5EF4-FFF2-40B4-BE49-F238E27FC236}">
                    <a16:creationId xmlns:a16="http://schemas.microsoft.com/office/drawing/2014/main" id="{ABF7E845-735C-4ED2-A6AF-9D0B12642E99}"/>
                  </a:ext>
                </a:extLst>
              </p:cNvPr>
              <p:cNvSpPr>
                <a:spLocks noGrp="1" noRot="1" noChangeAspect="1" noMove="1" noResize="1" noEditPoints="1" noAdjustHandles="1" noChangeArrowheads="1" noChangeShapeType="1" noTextEdit="1"/>
              </p:cNvSpPr>
              <p:nvPr>
                <p:ph idx="1"/>
              </p:nvPr>
            </p:nvSpPr>
            <p:spPr>
              <a:blipFill>
                <a:blip r:embed="rId3"/>
                <a:stretch>
                  <a:fillRect l="-1015" t="-186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47F0F97-E88A-4ADD-B307-8FE5C3FF1CCB}"/>
              </a:ext>
            </a:extLst>
          </p:cNvPr>
          <p:cNvSpPr>
            <a:spLocks noGrp="1"/>
          </p:cNvSpPr>
          <p:nvPr>
            <p:ph type="sldNum" sz="quarter" idx="12"/>
          </p:nvPr>
        </p:nvSpPr>
        <p:spPr/>
        <p:txBody>
          <a:bodyPr/>
          <a:lstStyle/>
          <a:p>
            <a:fld id="{0C15891D-5D85-41F7-8804-0265A87BC9DB}" type="slidenum">
              <a:rPr lang="en-US" smtClean="0"/>
              <a:t>35</a:t>
            </a:fld>
            <a:endParaRPr lang="en-US" dirty="0"/>
          </a:p>
        </p:txBody>
      </p:sp>
    </p:spTree>
    <p:extLst>
      <p:ext uri="{BB962C8B-B14F-4D97-AF65-F5344CB8AC3E}">
        <p14:creationId xmlns:p14="http://schemas.microsoft.com/office/powerpoint/2010/main" val="18865873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36F87-A41F-4404-B097-A9617164AEA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6A48C81-1477-4698-87CD-70C2878101D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6EF90F3-EB5C-474D-BA70-28926C37EA24}"/>
              </a:ext>
            </a:extLst>
          </p:cNvPr>
          <p:cNvSpPr>
            <a:spLocks noGrp="1"/>
          </p:cNvSpPr>
          <p:nvPr>
            <p:ph type="sldNum" sz="quarter" idx="12"/>
          </p:nvPr>
        </p:nvSpPr>
        <p:spPr/>
        <p:txBody>
          <a:bodyPr/>
          <a:lstStyle/>
          <a:p>
            <a:fld id="{0C15891D-5D85-41F7-8804-0265A87BC9DB}" type="slidenum">
              <a:rPr lang="en-US" smtClean="0"/>
              <a:pPr/>
              <a:t>36</a:t>
            </a:fld>
            <a:endParaRPr lang="en-US" dirty="0"/>
          </a:p>
        </p:txBody>
      </p:sp>
    </p:spTree>
    <p:extLst>
      <p:ext uri="{BB962C8B-B14F-4D97-AF65-F5344CB8AC3E}">
        <p14:creationId xmlns:p14="http://schemas.microsoft.com/office/powerpoint/2010/main" val="2405985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D822E-9F0F-4CE3-A5D0-2AD1E20F1A14}"/>
              </a:ext>
            </a:extLst>
          </p:cNvPr>
          <p:cNvSpPr>
            <a:spLocks noGrp="1"/>
          </p:cNvSpPr>
          <p:nvPr>
            <p:ph type="title"/>
          </p:nvPr>
        </p:nvSpPr>
        <p:spPr/>
        <p:txBody>
          <a:bodyPr/>
          <a:lstStyle/>
          <a:p>
            <a:r>
              <a:rPr lang="en-US" dirty="0"/>
              <a:t>Fair division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B0D5F3-3053-4A12-86F7-74B086EE85BE}"/>
                  </a:ext>
                </a:extLst>
              </p:cNvPr>
              <p:cNvSpPr>
                <a:spLocks noGrp="1"/>
              </p:cNvSpPr>
              <p:nvPr>
                <p:ph idx="1"/>
              </p:nvPr>
            </p:nvSpPr>
            <p:spPr/>
            <p:txBody>
              <a:bodyPr/>
              <a:lstStyle/>
              <a:p>
                <a:r>
                  <a:rPr lang="en-US" dirty="0"/>
                  <a:t>Dividing resources fairly between agents with different preferences</a:t>
                </a:r>
              </a:p>
              <a:p>
                <a:r>
                  <a:rPr lang="en-US" dirty="0"/>
                  <a:t>Envy: does any agent prefer another’s allocation over their own?</a:t>
                </a:r>
              </a:p>
              <a:p>
                <a:pPr lvl="1"/>
                <a14:m>
                  <m:oMath xmlns:m="http://schemas.openxmlformats.org/officeDocument/2006/math">
                    <m:r>
                      <a:rPr lang="en-US" b="0" i="1" smtClean="0">
                        <a:latin typeface="Cambria Math" panose="02040503050406030204" pitchFamily="18" charset="0"/>
                      </a:rPr>
                      <m:t>𝑒𝑛𝑣</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𝑗</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a:p>
              <a:p>
                <a:pPr lvl="1"/>
                <a:r>
                  <a:rPr lang="en-US" dirty="0"/>
                  <a:t>If no agent envies another the allocation is envy-free</a:t>
                </a:r>
              </a:p>
              <a:p>
                <a:pPr lvl="1"/>
                <a:endParaRPr lang="en-US" dirty="0"/>
              </a:p>
              <a:p>
                <a:r>
                  <a:rPr lang="en-US" dirty="0"/>
                  <a:t>In continuous settings (cake cutting) envy-free solutions tend to exist</a:t>
                </a:r>
              </a:p>
              <a:p>
                <a:r>
                  <a:rPr lang="en-US" dirty="0"/>
                  <a:t>With indivisible items, envy-free allocations need not exist</a:t>
                </a:r>
              </a:p>
            </p:txBody>
          </p:sp>
        </mc:Choice>
        <mc:Fallback xmlns="">
          <p:sp>
            <p:nvSpPr>
              <p:cNvPr id="3" name="Content Placeholder 2">
                <a:extLst>
                  <a:ext uri="{FF2B5EF4-FFF2-40B4-BE49-F238E27FC236}">
                    <a16:creationId xmlns:a16="http://schemas.microsoft.com/office/drawing/2014/main" id="{B9B0D5F3-3053-4A12-86F7-74B086EE85BE}"/>
                  </a:ext>
                </a:extLst>
              </p:cNvPr>
              <p:cNvSpPr>
                <a:spLocks noGrp="1" noRot="1" noChangeAspect="1" noMove="1" noResize="1" noEditPoints="1" noAdjustHandles="1" noChangeArrowheads="1" noChangeShapeType="1" noTextEdit="1"/>
              </p:cNvSpPr>
              <p:nvPr>
                <p:ph idx="1"/>
              </p:nvPr>
            </p:nvSpPr>
            <p:spPr>
              <a:blipFill>
                <a:blip r:embed="rId3"/>
                <a:stretch>
                  <a:fillRect l="-1043" t="-202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15C9C4D-09E2-43A4-A70A-5660336020C6}"/>
              </a:ext>
            </a:extLst>
          </p:cNvPr>
          <p:cNvPicPr>
            <a:picLocks noChangeAspect="1"/>
          </p:cNvPicPr>
          <p:nvPr/>
        </p:nvPicPr>
        <p:blipFill>
          <a:blip r:embed="rId4"/>
          <a:stretch>
            <a:fillRect/>
          </a:stretch>
        </p:blipFill>
        <p:spPr>
          <a:xfrm>
            <a:off x="9974579" y="4069037"/>
            <a:ext cx="357051" cy="530699"/>
          </a:xfrm>
          <a:prstGeom prst="rect">
            <a:avLst/>
          </a:prstGeom>
        </p:spPr>
      </p:pic>
      <p:pic>
        <p:nvPicPr>
          <p:cNvPr id="5" name="Picture 4">
            <a:extLst>
              <a:ext uri="{FF2B5EF4-FFF2-40B4-BE49-F238E27FC236}">
                <a16:creationId xmlns:a16="http://schemas.microsoft.com/office/drawing/2014/main" id="{21419E5F-048B-4AA3-8F88-2EF6E335622B}"/>
              </a:ext>
            </a:extLst>
          </p:cNvPr>
          <p:cNvPicPr>
            <a:picLocks noChangeAspect="1"/>
          </p:cNvPicPr>
          <p:nvPr/>
        </p:nvPicPr>
        <p:blipFill>
          <a:blip r:embed="rId5"/>
          <a:stretch>
            <a:fillRect/>
          </a:stretch>
        </p:blipFill>
        <p:spPr>
          <a:xfrm>
            <a:off x="11274948" y="4011528"/>
            <a:ext cx="334399" cy="608528"/>
          </a:xfrm>
          <a:prstGeom prst="rect">
            <a:avLst/>
          </a:prstGeom>
        </p:spPr>
      </p:pic>
      <p:pic>
        <p:nvPicPr>
          <p:cNvPr id="8" name="Graphic 7" descr="A guitar">
            <a:extLst>
              <a:ext uri="{FF2B5EF4-FFF2-40B4-BE49-F238E27FC236}">
                <a16:creationId xmlns:a16="http://schemas.microsoft.com/office/drawing/2014/main" id="{B15205B7-FD14-4DE4-B9B9-5199DC263C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30151" y="3961248"/>
            <a:ext cx="746276" cy="746276"/>
          </a:xfrm>
          <a:prstGeom prst="rect">
            <a:avLst/>
          </a:prstGeom>
        </p:spPr>
      </p:pic>
      <p:sp>
        <p:nvSpPr>
          <p:cNvPr id="6" name="Slide Number Placeholder 5">
            <a:extLst>
              <a:ext uri="{FF2B5EF4-FFF2-40B4-BE49-F238E27FC236}">
                <a16:creationId xmlns:a16="http://schemas.microsoft.com/office/drawing/2014/main" id="{9BDA2D6A-D19A-4086-A8A3-BF09697536A8}"/>
              </a:ext>
            </a:extLst>
          </p:cNvPr>
          <p:cNvSpPr>
            <a:spLocks noGrp="1"/>
          </p:cNvSpPr>
          <p:nvPr>
            <p:ph type="sldNum" sz="quarter" idx="12"/>
          </p:nvPr>
        </p:nvSpPr>
        <p:spPr/>
        <p:txBody>
          <a:bodyPr/>
          <a:lstStyle/>
          <a:p>
            <a:fld id="{0C15891D-5D85-41F7-8804-0265A87BC9DB}" type="slidenum">
              <a:rPr lang="en-US" smtClean="0"/>
              <a:t>37</a:t>
            </a:fld>
            <a:endParaRPr lang="en-US" dirty="0"/>
          </a:p>
        </p:txBody>
      </p:sp>
    </p:spTree>
    <p:extLst>
      <p:ext uri="{BB962C8B-B14F-4D97-AF65-F5344CB8AC3E}">
        <p14:creationId xmlns:p14="http://schemas.microsoft.com/office/powerpoint/2010/main" val="164629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F7A62-E069-4A74-803F-ABFCCDE7930E}"/>
              </a:ext>
            </a:extLst>
          </p:cNvPr>
          <p:cNvSpPr>
            <a:spLocks noGrp="1"/>
          </p:cNvSpPr>
          <p:nvPr>
            <p:ph type="title"/>
          </p:nvPr>
        </p:nvSpPr>
        <p:spPr/>
        <p:txBody>
          <a:bodyPr/>
          <a:lstStyle/>
          <a:p>
            <a:r>
              <a:rPr lang="en-US" dirty="0"/>
              <a:t>Online fair division with partial information</a:t>
            </a:r>
          </a:p>
        </p:txBody>
      </p:sp>
      <p:sp>
        <p:nvSpPr>
          <p:cNvPr id="3" name="Content Placeholder 2">
            <a:extLst>
              <a:ext uri="{FF2B5EF4-FFF2-40B4-BE49-F238E27FC236}">
                <a16:creationId xmlns:a16="http://schemas.microsoft.com/office/drawing/2014/main" id="{80E3E261-07E5-46CE-84D4-A8B784B63B16}"/>
              </a:ext>
            </a:extLst>
          </p:cNvPr>
          <p:cNvSpPr>
            <a:spLocks noGrp="1"/>
          </p:cNvSpPr>
          <p:nvPr>
            <p:ph idx="1"/>
          </p:nvPr>
        </p:nvSpPr>
        <p:spPr/>
        <p:txBody>
          <a:bodyPr/>
          <a:lstStyle/>
          <a:p>
            <a:r>
              <a:rPr lang="en-US" dirty="0"/>
              <a:t>Agents are static, items arrive online  [</a:t>
            </a:r>
            <a:r>
              <a:rPr lang="en-US" dirty="0">
                <a:solidFill>
                  <a:schemeClr val="accent6">
                    <a:lumMod val="75000"/>
                  </a:schemeClr>
                </a:solidFill>
              </a:rPr>
              <a:t>B</a:t>
            </a:r>
            <a:r>
              <a:rPr lang="en-US" dirty="0"/>
              <a:t>KPP’18]</a:t>
            </a:r>
          </a:p>
          <a:p>
            <a:r>
              <a:rPr lang="en-US" dirty="0"/>
              <a:t>Don’t observe values, but the rank compared to subset of prior items</a:t>
            </a:r>
          </a:p>
          <a:p>
            <a:endParaRPr lang="en-US" dirty="0"/>
          </a:p>
          <a:p>
            <a:endParaRPr lang="en-US" dirty="0"/>
          </a:p>
        </p:txBody>
      </p:sp>
      <p:pic>
        <p:nvPicPr>
          <p:cNvPr id="7" name="Picture 6">
            <a:extLst>
              <a:ext uri="{FF2B5EF4-FFF2-40B4-BE49-F238E27FC236}">
                <a16:creationId xmlns:a16="http://schemas.microsoft.com/office/drawing/2014/main" id="{A24AC1BE-2F9D-4394-B2DD-9043A69E70DD}"/>
              </a:ext>
            </a:extLst>
          </p:cNvPr>
          <p:cNvPicPr>
            <a:picLocks noChangeAspect="1"/>
          </p:cNvPicPr>
          <p:nvPr/>
        </p:nvPicPr>
        <p:blipFill>
          <a:blip r:embed="rId3"/>
          <a:stretch>
            <a:fillRect/>
          </a:stretch>
        </p:blipFill>
        <p:spPr>
          <a:xfrm>
            <a:off x="4726830" y="3143668"/>
            <a:ext cx="653559" cy="1000860"/>
          </a:xfrm>
          <a:prstGeom prst="rect">
            <a:avLst/>
          </a:prstGeom>
        </p:spPr>
      </p:pic>
      <p:pic>
        <p:nvPicPr>
          <p:cNvPr id="8" name="Picture 7">
            <a:extLst>
              <a:ext uri="{FF2B5EF4-FFF2-40B4-BE49-F238E27FC236}">
                <a16:creationId xmlns:a16="http://schemas.microsoft.com/office/drawing/2014/main" id="{3249BB99-5C06-4148-932D-1569F3683074}"/>
              </a:ext>
            </a:extLst>
          </p:cNvPr>
          <p:cNvPicPr>
            <a:picLocks noChangeAspect="1"/>
          </p:cNvPicPr>
          <p:nvPr/>
        </p:nvPicPr>
        <p:blipFill>
          <a:blip r:embed="rId4"/>
          <a:stretch>
            <a:fillRect/>
          </a:stretch>
        </p:blipFill>
        <p:spPr>
          <a:xfrm>
            <a:off x="4726830" y="4756069"/>
            <a:ext cx="666638" cy="990850"/>
          </a:xfrm>
          <a:prstGeom prst="rect">
            <a:avLst/>
          </a:prstGeom>
        </p:spPr>
      </p:pic>
      <mc:AlternateContent xmlns:mc="http://schemas.openxmlformats.org/markup-compatibility/2006" xmlns:a14="http://schemas.microsoft.com/office/drawing/2010/main">
        <mc:Choice Requires="a14">
          <p:graphicFrame>
            <p:nvGraphicFramePr>
              <p:cNvPr id="6" name="Table 12">
                <a:extLst>
                  <a:ext uri="{FF2B5EF4-FFF2-40B4-BE49-F238E27FC236}">
                    <a16:creationId xmlns:a16="http://schemas.microsoft.com/office/drawing/2014/main" id="{8151E792-DB4A-4657-A451-34E18428B9D3}"/>
                  </a:ext>
                </a:extLst>
              </p:cNvPr>
              <p:cNvGraphicFramePr>
                <a:graphicFrameLocks noGrp="1"/>
              </p:cNvGraphicFramePr>
              <p:nvPr>
                <p:extLst>
                  <p:ext uri="{D42A27DB-BD31-4B8C-83A1-F6EECF244321}">
                    <p14:modId xmlns:p14="http://schemas.microsoft.com/office/powerpoint/2010/main" val="590677438"/>
                  </p:ext>
                </p:extLst>
              </p:nvPr>
            </p:nvGraphicFramePr>
            <p:xfrm>
              <a:off x="838200" y="4604436"/>
              <a:ext cx="3284364" cy="1097280"/>
            </p:xfrm>
            <a:graphic>
              <a:graphicData uri="http://schemas.openxmlformats.org/drawingml/2006/table">
                <a:tbl>
                  <a:tblPr firstRow="1" bandRow="1">
                    <a:tableStyleId>{5940675A-B579-460E-94D1-54222C63F5DA}</a:tableStyleId>
                  </a:tblPr>
                  <a:tblGrid>
                    <a:gridCol w="1433902">
                      <a:extLst>
                        <a:ext uri="{9D8B030D-6E8A-4147-A177-3AD203B41FA5}">
                          <a16:colId xmlns:a16="http://schemas.microsoft.com/office/drawing/2014/main" val="863899251"/>
                        </a:ext>
                      </a:extLst>
                    </a:gridCol>
                    <a:gridCol w="554226">
                      <a:extLst>
                        <a:ext uri="{9D8B030D-6E8A-4147-A177-3AD203B41FA5}">
                          <a16:colId xmlns:a16="http://schemas.microsoft.com/office/drawing/2014/main" val="1691145844"/>
                        </a:ext>
                      </a:extLst>
                    </a:gridCol>
                    <a:gridCol w="533400">
                      <a:extLst>
                        <a:ext uri="{9D8B030D-6E8A-4147-A177-3AD203B41FA5}">
                          <a16:colId xmlns:a16="http://schemas.microsoft.com/office/drawing/2014/main" val="2333839634"/>
                        </a:ext>
                      </a:extLst>
                    </a:gridCol>
                    <a:gridCol w="762836">
                      <a:extLst>
                        <a:ext uri="{9D8B030D-6E8A-4147-A177-3AD203B41FA5}">
                          <a16:colId xmlns:a16="http://schemas.microsoft.com/office/drawing/2014/main" val="3513105693"/>
                        </a:ext>
                      </a:extLst>
                    </a:gridCol>
                  </a:tblGrid>
                  <a:tr h="315423">
                    <a:tc>
                      <a:txBody>
                        <a:bodyPr/>
                        <a:lstStyle/>
                        <a:p>
                          <a:r>
                            <a:rPr lang="en-US" dirty="0"/>
                            <a:t>Blue’s set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Total</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60977059"/>
                      </a:ext>
                    </a:extLst>
                  </a:tr>
                  <a:tr h="315423">
                    <a:tc>
                      <a:txBody>
                        <a:bodyPr/>
                        <a:lstStyle/>
                        <a:p>
                          <a:r>
                            <a:rPr lang="en-US" dirty="0"/>
                            <a:t>Blue’s value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0.5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𝜖</m:t>
                                </m:r>
                              </m:oMath>
                            </m:oMathPara>
                          </a14:m>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b="0" dirty="0"/>
                            <a:t>0.5 +</a:t>
                          </a:r>
                          <a14:m>
                            <m:oMath xmlns:m="http://schemas.openxmlformats.org/officeDocument/2006/math">
                              <m:r>
                                <a:rPr lang="en-US" b="0" i="1" dirty="0" smtClean="0">
                                  <a:latin typeface="Cambria Math" panose="02040503050406030204" pitchFamily="18" charset="0"/>
                                </a:rPr>
                                <m:t>𝜖</m:t>
                              </m:r>
                            </m:oMath>
                          </a14:m>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23436840"/>
                      </a:ext>
                    </a:extLst>
                  </a:tr>
                  <a:tr h="3600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Red’s value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0.5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1-</a:t>
                          </a:r>
                          <a14:m>
                            <m:oMath xmlns:m="http://schemas.openxmlformats.org/officeDocument/2006/math">
                              <m:r>
                                <a:rPr lang="en-US" b="0" i="1" smtClean="0">
                                  <a:latin typeface="Cambria Math" panose="02040503050406030204" pitchFamily="18" charset="0"/>
                                </a:rPr>
                                <m:t>𝜖</m:t>
                              </m:r>
                            </m:oMath>
                          </a14:m>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1.5 -</a:t>
                          </a:r>
                          <a14:m>
                            <m:oMath xmlns:m="http://schemas.openxmlformats.org/officeDocument/2006/math">
                              <m:r>
                                <a:rPr lang="en-US" b="0" i="1" smtClean="0">
                                  <a:latin typeface="Cambria Math" panose="02040503050406030204" pitchFamily="18" charset="0"/>
                                </a:rPr>
                                <m:t>𝜖</m:t>
                              </m:r>
                            </m:oMath>
                          </a14:m>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20468886"/>
                      </a:ext>
                    </a:extLst>
                  </a:tr>
                </a:tbl>
              </a:graphicData>
            </a:graphic>
          </p:graphicFrame>
        </mc:Choice>
        <mc:Fallback xmlns="">
          <p:graphicFrame>
            <p:nvGraphicFramePr>
              <p:cNvPr id="6" name="Table 12">
                <a:extLst>
                  <a:ext uri="{FF2B5EF4-FFF2-40B4-BE49-F238E27FC236}">
                    <a16:creationId xmlns:a16="http://schemas.microsoft.com/office/drawing/2014/main" id="{8151E792-DB4A-4657-A451-34E18428B9D3}"/>
                  </a:ext>
                </a:extLst>
              </p:cNvPr>
              <p:cNvGraphicFramePr>
                <a:graphicFrameLocks noGrp="1"/>
              </p:cNvGraphicFramePr>
              <p:nvPr>
                <p:extLst>
                  <p:ext uri="{D42A27DB-BD31-4B8C-83A1-F6EECF244321}">
                    <p14:modId xmlns:p14="http://schemas.microsoft.com/office/powerpoint/2010/main" val="590677438"/>
                  </p:ext>
                </p:extLst>
              </p:nvPr>
            </p:nvGraphicFramePr>
            <p:xfrm>
              <a:off x="838200" y="4604436"/>
              <a:ext cx="3284364" cy="1097280"/>
            </p:xfrm>
            <a:graphic>
              <a:graphicData uri="http://schemas.openxmlformats.org/drawingml/2006/table">
                <a:tbl>
                  <a:tblPr firstRow="1" bandRow="1">
                    <a:tableStyleId>{5940675A-B579-460E-94D1-54222C63F5DA}</a:tableStyleId>
                  </a:tblPr>
                  <a:tblGrid>
                    <a:gridCol w="1433902">
                      <a:extLst>
                        <a:ext uri="{9D8B030D-6E8A-4147-A177-3AD203B41FA5}">
                          <a16:colId xmlns:a16="http://schemas.microsoft.com/office/drawing/2014/main" val="863899251"/>
                        </a:ext>
                      </a:extLst>
                    </a:gridCol>
                    <a:gridCol w="554226">
                      <a:extLst>
                        <a:ext uri="{9D8B030D-6E8A-4147-A177-3AD203B41FA5}">
                          <a16:colId xmlns:a16="http://schemas.microsoft.com/office/drawing/2014/main" val="1691145844"/>
                        </a:ext>
                      </a:extLst>
                    </a:gridCol>
                    <a:gridCol w="533400">
                      <a:extLst>
                        <a:ext uri="{9D8B030D-6E8A-4147-A177-3AD203B41FA5}">
                          <a16:colId xmlns:a16="http://schemas.microsoft.com/office/drawing/2014/main" val="2333839634"/>
                        </a:ext>
                      </a:extLst>
                    </a:gridCol>
                    <a:gridCol w="762836">
                      <a:extLst>
                        <a:ext uri="{9D8B030D-6E8A-4147-A177-3AD203B41FA5}">
                          <a16:colId xmlns:a16="http://schemas.microsoft.com/office/drawing/2014/main" val="3513105693"/>
                        </a:ext>
                      </a:extLst>
                    </a:gridCol>
                  </a:tblGrid>
                  <a:tr h="365760">
                    <a:tc>
                      <a:txBody>
                        <a:bodyPr/>
                        <a:lstStyle/>
                        <a:p>
                          <a:r>
                            <a:rPr lang="en-US" dirty="0"/>
                            <a:t>Blue’s set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Total</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60977059"/>
                      </a:ext>
                    </a:extLst>
                  </a:tr>
                  <a:tr h="365760">
                    <a:tc>
                      <a:txBody>
                        <a:bodyPr/>
                        <a:lstStyle/>
                        <a:p>
                          <a:r>
                            <a:rPr lang="en-US" dirty="0"/>
                            <a:t>Blue’s value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0.5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371591" t="-106557" r="-142045" b="-122951"/>
                          </a:stretch>
                        </a:blip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332000" t="-106557" b="-122951"/>
                          </a:stretch>
                        </a:blipFill>
                      </a:tcPr>
                    </a:tc>
                    <a:extLst>
                      <a:ext uri="{0D108BD9-81ED-4DB2-BD59-A6C34878D82A}">
                        <a16:rowId xmlns:a16="http://schemas.microsoft.com/office/drawing/2014/main" val="1923436840"/>
                      </a:ext>
                    </a:extLst>
                  </a:tr>
                  <a:tr h="3657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Red’s value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0.5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371591" t="-210000" r="-142045" b="-25000"/>
                          </a:stretch>
                        </a:blip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332000" t="-210000" b="-25000"/>
                          </a:stretch>
                        </a:blipFill>
                      </a:tcPr>
                    </a:tc>
                    <a:extLst>
                      <a:ext uri="{0D108BD9-81ED-4DB2-BD59-A6C34878D82A}">
                        <a16:rowId xmlns:a16="http://schemas.microsoft.com/office/drawing/2014/main" val="1920468886"/>
                      </a:ext>
                    </a:extLst>
                  </a:tr>
                </a:tbl>
              </a:graphicData>
            </a:graphic>
          </p:graphicFrame>
        </mc:Fallback>
      </mc:AlternateContent>
      <p:graphicFrame>
        <p:nvGraphicFramePr>
          <p:cNvPr id="9" name="Table 12">
            <a:extLst>
              <a:ext uri="{FF2B5EF4-FFF2-40B4-BE49-F238E27FC236}">
                <a16:creationId xmlns:a16="http://schemas.microsoft.com/office/drawing/2014/main" id="{F6A4641E-CC52-4C82-A627-6DA32C4579F9}"/>
              </a:ext>
            </a:extLst>
          </p:cNvPr>
          <p:cNvGraphicFramePr>
            <a:graphicFrameLocks noGrp="1"/>
          </p:cNvGraphicFramePr>
          <p:nvPr>
            <p:extLst>
              <p:ext uri="{D42A27DB-BD31-4B8C-83A1-F6EECF244321}">
                <p14:modId xmlns:p14="http://schemas.microsoft.com/office/powerpoint/2010/main" val="3552521919"/>
              </p:ext>
            </p:extLst>
          </p:nvPr>
        </p:nvGraphicFramePr>
        <p:xfrm>
          <a:off x="903813" y="3051512"/>
          <a:ext cx="3284364" cy="1112520"/>
        </p:xfrm>
        <a:graphic>
          <a:graphicData uri="http://schemas.openxmlformats.org/drawingml/2006/table">
            <a:tbl>
              <a:tblPr firstRow="1" bandRow="1">
                <a:tableStyleId>{5940675A-B579-460E-94D1-54222C63F5DA}</a:tableStyleId>
              </a:tblPr>
              <a:tblGrid>
                <a:gridCol w="1433902">
                  <a:extLst>
                    <a:ext uri="{9D8B030D-6E8A-4147-A177-3AD203B41FA5}">
                      <a16:colId xmlns:a16="http://schemas.microsoft.com/office/drawing/2014/main" val="863899251"/>
                    </a:ext>
                  </a:extLst>
                </a:gridCol>
                <a:gridCol w="561153">
                  <a:extLst>
                    <a:ext uri="{9D8B030D-6E8A-4147-A177-3AD203B41FA5}">
                      <a16:colId xmlns:a16="http://schemas.microsoft.com/office/drawing/2014/main" val="1691145844"/>
                    </a:ext>
                  </a:extLst>
                </a:gridCol>
                <a:gridCol w="468218">
                  <a:extLst>
                    <a:ext uri="{9D8B030D-6E8A-4147-A177-3AD203B41FA5}">
                      <a16:colId xmlns:a16="http://schemas.microsoft.com/office/drawing/2014/main" val="2333839634"/>
                    </a:ext>
                  </a:extLst>
                </a:gridCol>
                <a:gridCol w="821091">
                  <a:extLst>
                    <a:ext uri="{9D8B030D-6E8A-4147-A177-3AD203B41FA5}">
                      <a16:colId xmlns:a16="http://schemas.microsoft.com/office/drawing/2014/main" val="3513105693"/>
                    </a:ext>
                  </a:extLst>
                </a:gridCol>
              </a:tblGrid>
              <a:tr h="370840">
                <a:tc>
                  <a:txBody>
                    <a:bodyPr/>
                    <a:lstStyle/>
                    <a:p>
                      <a:r>
                        <a:rPr lang="en-US" dirty="0"/>
                        <a:t>Red’s set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Total</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60977059"/>
                  </a:ext>
                </a:extLst>
              </a:tr>
              <a:tr h="370840">
                <a:tc>
                  <a:txBody>
                    <a:bodyPr/>
                    <a:lstStyle/>
                    <a:p>
                      <a:r>
                        <a:rPr lang="en-US" dirty="0"/>
                        <a:t>Red’s value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23436840"/>
                  </a:ext>
                </a:extLst>
              </a:tr>
              <a:tr h="370840">
                <a:tc>
                  <a:txBody>
                    <a:bodyPr/>
                    <a:lstStyle/>
                    <a:p>
                      <a:r>
                        <a:rPr lang="en-US" dirty="0"/>
                        <a:t>Blue’s value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20468886"/>
                  </a:ext>
                </a:extLst>
              </a:tr>
            </a:tbl>
          </a:graphicData>
        </a:graphic>
      </p:graphicFrame>
      <p:pic>
        <p:nvPicPr>
          <p:cNvPr id="10" name="Picture 9">
            <a:extLst>
              <a:ext uri="{FF2B5EF4-FFF2-40B4-BE49-F238E27FC236}">
                <a16:creationId xmlns:a16="http://schemas.microsoft.com/office/drawing/2014/main" id="{10E51CD6-BF20-4528-A0E4-E6DB1FFEA464}"/>
              </a:ext>
            </a:extLst>
          </p:cNvPr>
          <p:cNvPicPr>
            <a:picLocks noChangeAspect="1"/>
          </p:cNvPicPr>
          <p:nvPr/>
        </p:nvPicPr>
        <p:blipFill>
          <a:blip r:embed="rId3"/>
          <a:stretch>
            <a:fillRect/>
          </a:stretch>
        </p:blipFill>
        <p:spPr>
          <a:xfrm>
            <a:off x="4726830" y="3143668"/>
            <a:ext cx="653559" cy="1000860"/>
          </a:xfrm>
          <a:prstGeom prst="rect">
            <a:avLst/>
          </a:prstGeom>
        </p:spPr>
      </p:pic>
      <p:pic>
        <p:nvPicPr>
          <p:cNvPr id="11" name="Picture 10">
            <a:extLst>
              <a:ext uri="{FF2B5EF4-FFF2-40B4-BE49-F238E27FC236}">
                <a16:creationId xmlns:a16="http://schemas.microsoft.com/office/drawing/2014/main" id="{590C795B-B626-4182-B10F-1C124B31DB82}"/>
              </a:ext>
            </a:extLst>
          </p:cNvPr>
          <p:cNvPicPr>
            <a:picLocks noChangeAspect="1"/>
          </p:cNvPicPr>
          <p:nvPr/>
        </p:nvPicPr>
        <p:blipFill>
          <a:blip r:embed="rId4"/>
          <a:stretch>
            <a:fillRect/>
          </a:stretch>
        </p:blipFill>
        <p:spPr>
          <a:xfrm>
            <a:off x="4726830" y="4756069"/>
            <a:ext cx="666638" cy="99085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F9314D2-2F36-43F2-9ACF-11C7B4114D8F}"/>
                  </a:ext>
                </a:extLst>
              </p:cNvPr>
              <p:cNvSpPr txBox="1"/>
              <p:nvPr/>
            </p:nvSpPr>
            <p:spPr>
              <a:xfrm>
                <a:off x="5899265" y="2236763"/>
                <a:ext cx="7641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=3</m:t>
                      </m:r>
                    </m:oMath>
                  </m:oMathPara>
                </a14:m>
                <a:endParaRPr lang="en-US" dirty="0"/>
              </a:p>
            </p:txBody>
          </p:sp>
        </mc:Choice>
        <mc:Fallback xmlns="">
          <p:sp>
            <p:nvSpPr>
              <p:cNvPr id="12" name="TextBox 11">
                <a:extLst>
                  <a:ext uri="{FF2B5EF4-FFF2-40B4-BE49-F238E27FC236}">
                    <a16:creationId xmlns:a16="http://schemas.microsoft.com/office/drawing/2014/main" id="{0F9314D2-2F36-43F2-9ACF-11C7B4114D8F}"/>
                  </a:ext>
                </a:extLst>
              </p:cNvPr>
              <p:cNvSpPr txBox="1">
                <a:spLocks noRot="1" noChangeAspect="1" noMove="1" noResize="1" noEditPoints="1" noAdjustHandles="1" noChangeArrowheads="1" noChangeShapeType="1" noTextEdit="1"/>
              </p:cNvSpPr>
              <p:nvPr/>
            </p:nvSpPr>
            <p:spPr>
              <a:xfrm>
                <a:off x="5899265" y="2236763"/>
                <a:ext cx="764184" cy="369332"/>
              </a:xfrm>
              <a:prstGeom prst="rect">
                <a:avLst/>
              </a:prstGeom>
              <a:blipFill>
                <a:blip r:embed="rId6"/>
                <a:stretch>
                  <a:fillRect/>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7447DC33-9C65-4D93-99B7-F0E1B661860D}"/>
              </a:ext>
            </a:extLst>
          </p:cNvPr>
          <p:cNvPicPr>
            <a:picLocks noChangeAspect="1"/>
          </p:cNvPicPr>
          <p:nvPr/>
        </p:nvPicPr>
        <p:blipFill>
          <a:blip r:embed="rId7"/>
          <a:stretch>
            <a:fillRect/>
          </a:stretch>
        </p:blipFill>
        <p:spPr>
          <a:xfrm>
            <a:off x="2827017" y="2957640"/>
            <a:ext cx="615487" cy="456520"/>
          </a:xfrm>
          <a:prstGeom prst="rect">
            <a:avLst/>
          </a:prstGeom>
        </p:spPr>
      </p:pic>
      <p:pic>
        <p:nvPicPr>
          <p:cNvPr id="14" name="Picture 13">
            <a:extLst>
              <a:ext uri="{FF2B5EF4-FFF2-40B4-BE49-F238E27FC236}">
                <a16:creationId xmlns:a16="http://schemas.microsoft.com/office/drawing/2014/main" id="{573098F2-4183-4EC9-9C88-2E07570030D0}"/>
              </a:ext>
            </a:extLst>
          </p:cNvPr>
          <p:cNvPicPr>
            <a:picLocks noChangeAspect="1"/>
          </p:cNvPicPr>
          <p:nvPr/>
        </p:nvPicPr>
        <p:blipFill>
          <a:blip r:embed="rId8"/>
          <a:stretch>
            <a:fillRect/>
          </a:stretch>
        </p:blipFill>
        <p:spPr>
          <a:xfrm>
            <a:off x="2293028" y="4570548"/>
            <a:ext cx="505935" cy="388558"/>
          </a:xfrm>
          <a:prstGeom prst="rect">
            <a:avLst/>
          </a:prstGeom>
        </p:spPr>
      </p:pic>
      <p:pic>
        <p:nvPicPr>
          <p:cNvPr id="15" name="Picture 14">
            <a:extLst>
              <a:ext uri="{FF2B5EF4-FFF2-40B4-BE49-F238E27FC236}">
                <a16:creationId xmlns:a16="http://schemas.microsoft.com/office/drawing/2014/main" id="{A920D26D-FA8E-4B33-B640-1CA729BA064F}"/>
              </a:ext>
            </a:extLst>
          </p:cNvPr>
          <p:cNvPicPr>
            <a:picLocks noChangeAspect="1"/>
          </p:cNvPicPr>
          <p:nvPr/>
        </p:nvPicPr>
        <p:blipFill>
          <a:blip r:embed="rId9"/>
          <a:stretch>
            <a:fillRect/>
          </a:stretch>
        </p:blipFill>
        <p:spPr>
          <a:xfrm>
            <a:off x="2868738" y="4574649"/>
            <a:ext cx="400821" cy="362648"/>
          </a:xfrm>
          <a:prstGeom prst="rect">
            <a:avLst/>
          </a:prstGeom>
        </p:spPr>
      </p:pic>
      <p:sp>
        <p:nvSpPr>
          <p:cNvPr id="16" name="TextBox 15">
            <a:extLst>
              <a:ext uri="{FF2B5EF4-FFF2-40B4-BE49-F238E27FC236}">
                <a16:creationId xmlns:a16="http://schemas.microsoft.com/office/drawing/2014/main" id="{F1B26D6D-2051-4E68-830C-978C86B20D63}"/>
              </a:ext>
            </a:extLst>
          </p:cNvPr>
          <p:cNvSpPr txBox="1"/>
          <p:nvPr/>
        </p:nvSpPr>
        <p:spPr>
          <a:xfrm>
            <a:off x="3269559" y="3371196"/>
            <a:ext cx="104196" cy="246221"/>
          </a:xfrm>
          <a:prstGeom prst="rect">
            <a:avLst/>
          </a:prstGeom>
          <a:noFill/>
          <a:ln>
            <a:noFill/>
          </a:ln>
        </p:spPr>
        <p:txBody>
          <a:bodyPr wrap="none" lIns="0" tIns="0" rIns="0" bIns="0" rtlCol="0">
            <a:spAutoFit/>
          </a:bodyPr>
          <a:lstStyle/>
          <a:p>
            <a:r>
              <a:rPr lang="en-US" sz="1600" dirty="0">
                <a:solidFill>
                  <a:schemeClr val="accent6">
                    <a:lumMod val="75000"/>
                  </a:schemeClr>
                </a:solidFill>
              </a:rPr>
              <a:t>1</a:t>
            </a:r>
          </a:p>
        </p:txBody>
      </p:sp>
      <p:sp>
        <p:nvSpPr>
          <p:cNvPr id="17" name="TextBox 16">
            <a:extLst>
              <a:ext uri="{FF2B5EF4-FFF2-40B4-BE49-F238E27FC236}">
                <a16:creationId xmlns:a16="http://schemas.microsoft.com/office/drawing/2014/main" id="{411BC0F9-DDF1-441B-976F-5AC8B5071830}"/>
              </a:ext>
            </a:extLst>
          </p:cNvPr>
          <p:cNvSpPr txBox="1"/>
          <p:nvPr/>
        </p:nvSpPr>
        <p:spPr>
          <a:xfrm>
            <a:off x="3269559" y="3718402"/>
            <a:ext cx="104196" cy="246221"/>
          </a:xfrm>
          <a:prstGeom prst="rect">
            <a:avLst/>
          </a:prstGeom>
          <a:noFill/>
          <a:ln>
            <a:noFill/>
          </a:ln>
        </p:spPr>
        <p:txBody>
          <a:bodyPr wrap="square" lIns="0" tIns="0" rIns="0" bIns="0" rtlCol="0">
            <a:spAutoFit/>
          </a:bodyPr>
          <a:lstStyle/>
          <a:p>
            <a:r>
              <a:rPr lang="en-US" sz="1600" dirty="0">
                <a:solidFill>
                  <a:schemeClr val="accent6">
                    <a:lumMod val="75000"/>
                  </a:schemeClr>
                </a:solidFill>
              </a:rPr>
              <a:t>1</a:t>
            </a:r>
          </a:p>
        </p:txBody>
      </p:sp>
      <p:sp>
        <p:nvSpPr>
          <p:cNvPr id="18" name="TextBox 17">
            <a:extLst>
              <a:ext uri="{FF2B5EF4-FFF2-40B4-BE49-F238E27FC236}">
                <a16:creationId xmlns:a16="http://schemas.microsoft.com/office/drawing/2014/main" id="{9DCEECCA-E900-47D5-8616-C903967F78B5}"/>
              </a:ext>
            </a:extLst>
          </p:cNvPr>
          <p:cNvSpPr txBox="1"/>
          <p:nvPr/>
        </p:nvSpPr>
        <p:spPr>
          <a:xfrm>
            <a:off x="3246553" y="4907384"/>
            <a:ext cx="104196" cy="246221"/>
          </a:xfrm>
          <a:prstGeom prst="rect">
            <a:avLst/>
          </a:prstGeom>
          <a:noFill/>
          <a:ln>
            <a:noFill/>
          </a:ln>
        </p:spPr>
        <p:txBody>
          <a:bodyPr wrap="none" lIns="0" tIns="0" rIns="0" bIns="0" rtlCol="0">
            <a:spAutoFit/>
          </a:bodyPr>
          <a:lstStyle/>
          <a:p>
            <a:r>
              <a:rPr lang="en-US" sz="1600" dirty="0">
                <a:solidFill>
                  <a:schemeClr val="accent6">
                    <a:lumMod val="75000"/>
                  </a:schemeClr>
                </a:solidFill>
              </a:rPr>
              <a:t>1</a:t>
            </a:r>
          </a:p>
        </p:txBody>
      </p:sp>
      <p:sp>
        <p:nvSpPr>
          <p:cNvPr id="19" name="TextBox 18">
            <a:extLst>
              <a:ext uri="{FF2B5EF4-FFF2-40B4-BE49-F238E27FC236}">
                <a16:creationId xmlns:a16="http://schemas.microsoft.com/office/drawing/2014/main" id="{A5DD9BB9-D11B-4CE4-9D51-30E6B4432940}"/>
              </a:ext>
            </a:extLst>
          </p:cNvPr>
          <p:cNvSpPr txBox="1"/>
          <p:nvPr/>
        </p:nvSpPr>
        <p:spPr>
          <a:xfrm>
            <a:off x="3246553" y="5254590"/>
            <a:ext cx="104196" cy="246221"/>
          </a:xfrm>
          <a:prstGeom prst="rect">
            <a:avLst/>
          </a:prstGeom>
          <a:noFill/>
          <a:ln>
            <a:noFill/>
          </a:ln>
        </p:spPr>
        <p:txBody>
          <a:bodyPr wrap="square" lIns="0" tIns="0" rIns="0" bIns="0" rtlCol="0">
            <a:spAutoFit/>
          </a:bodyPr>
          <a:lstStyle/>
          <a:p>
            <a:r>
              <a:rPr lang="en-US" sz="1600" dirty="0">
                <a:solidFill>
                  <a:schemeClr val="accent6">
                    <a:lumMod val="75000"/>
                  </a:schemeClr>
                </a:solidFill>
              </a:rPr>
              <a:t>2</a:t>
            </a:r>
          </a:p>
        </p:txBody>
      </p:sp>
      <p:sp>
        <p:nvSpPr>
          <p:cNvPr id="20" name="TextBox 19">
            <a:extLst>
              <a:ext uri="{FF2B5EF4-FFF2-40B4-BE49-F238E27FC236}">
                <a16:creationId xmlns:a16="http://schemas.microsoft.com/office/drawing/2014/main" id="{069FDDD1-0FB2-4410-80C2-20AC0A4D5332}"/>
              </a:ext>
            </a:extLst>
          </p:cNvPr>
          <p:cNvSpPr txBox="1"/>
          <p:nvPr/>
        </p:nvSpPr>
        <p:spPr>
          <a:xfrm>
            <a:off x="2729655" y="4900967"/>
            <a:ext cx="104196" cy="246221"/>
          </a:xfrm>
          <a:prstGeom prst="rect">
            <a:avLst/>
          </a:prstGeom>
          <a:noFill/>
          <a:ln>
            <a:noFill/>
          </a:ln>
        </p:spPr>
        <p:txBody>
          <a:bodyPr wrap="none" lIns="0" tIns="0" rIns="0" bIns="0" rtlCol="0">
            <a:spAutoFit/>
          </a:bodyPr>
          <a:lstStyle/>
          <a:p>
            <a:r>
              <a:rPr lang="en-US" sz="1600" dirty="0">
                <a:solidFill>
                  <a:schemeClr val="accent6">
                    <a:lumMod val="75000"/>
                  </a:schemeClr>
                </a:solidFill>
              </a:rPr>
              <a:t>1</a:t>
            </a:r>
          </a:p>
        </p:txBody>
      </p:sp>
      <p:sp>
        <p:nvSpPr>
          <p:cNvPr id="21" name="TextBox 20">
            <a:extLst>
              <a:ext uri="{FF2B5EF4-FFF2-40B4-BE49-F238E27FC236}">
                <a16:creationId xmlns:a16="http://schemas.microsoft.com/office/drawing/2014/main" id="{54D9E40A-080B-4F9D-9146-C01C70A5A921}"/>
              </a:ext>
            </a:extLst>
          </p:cNvPr>
          <p:cNvSpPr txBox="1"/>
          <p:nvPr/>
        </p:nvSpPr>
        <p:spPr>
          <a:xfrm>
            <a:off x="2729655" y="5248173"/>
            <a:ext cx="104196" cy="246221"/>
          </a:xfrm>
          <a:prstGeom prst="rect">
            <a:avLst/>
          </a:prstGeom>
          <a:noFill/>
          <a:ln>
            <a:noFill/>
          </a:ln>
        </p:spPr>
        <p:txBody>
          <a:bodyPr wrap="square" lIns="0" tIns="0" rIns="0" bIns="0" rtlCol="0">
            <a:spAutoFit/>
          </a:bodyPr>
          <a:lstStyle/>
          <a:p>
            <a:r>
              <a:rPr lang="en-US" sz="1600" dirty="0">
                <a:solidFill>
                  <a:schemeClr val="accent6">
                    <a:lumMod val="75000"/>
                  </a:schemeClr>
                </a:solidFill>
              </a:rPr>
              <a:t>2</a:t>
            </a:r>
          </a:p>
        </p:txBody>
      </p:sp>
      <p:sp>
        <p:nvSpPr>
          <p:cNvPr id="22" name="TextBox 21">
            <a:extLst>
              <a:ext uri="{FF2B5EF4-FFF2-40B4-BE49-F238E27FC236}">
                <a16:creationId xmlns:a16="http://schemas.microsoft.com/office/drawing/2014/main" id="{BC5E2B3D-D987-449B-935D-E5DE06CCE30C}"/>
              </a:ext>
            </a:extLst>
          </p:cNvPr>
          <p:cNvSpPr txBox="1"/>
          <p:nvPr/>
        </p:nvSpPr>
        <p:spPr>
          <a:xfrm>
            <a:off x="5542013" y="2871230"/>
            <a:ext cx="487634" cy="892552"/>
          </a:xfrm>
          <a:prstGeom prst="rect">
            <a:avLst/>
          </a:prstGeom>
          <a:noFill/>
        </p:spPr>
        <p:txBody>
          <a:bodyPr wrap="none" rtlCol="0">
            <a:spAutoFit/>
          </a:bodyPr>
          <a:lstStyle/>
          <a:p>
            <a:r>
              <a:rPr lang="en-US" sz="2800" dirty="0">
                <a:latin typeface="Wingdings" panose="05000000000000000000" pitchFamily="2" charset="2"/>
              </a:rPr>
              <a:t>L</a:t>
            </a:r>
            <a:endParaRPr lang="en-US" sz="2800" dirty="0">
              <a:latin typeface="MS Shell Dlg 2" panose="020B0604030504040204" pitchFamily="34" charset="0"/>
            </a:endParaRPr>
          </a:p>
          <a:p>
            <a:endParaRPr lang="en-US" sz="2400" b="1" dirty="0">
              <a:solidFill>
                <a:srgbClr val="C00000"/>
              </a:solidFill>
            </a:endParaRPr>
          </a:p>
        </p:txBody>
      </p:sp>
      <p:sp>
        <p:nvSpPr>
          <p:cNvPr id="23" name="Speech Bubble: Oval 22">
            <a:extLst>
              <a:ext uri="{FF2B5EF4-FFF2-40B4-BE49-F238E27FC236}">
                <a16:creationId xmlns:a16="http://schemas.microsoft.com/office/drawing/2014/main" id="{B8BED64A-83D6-4FD3-B288-3E55C9BAC301}"/>
              </a:ext>
            </a:extLst>
          </p:cNvPr>
          <p:cNvSpPr/>
          <p:nvPr/>
        </p:nvSpPr>
        <p:spPr>
          <a:xfrm>
            <a:off x="5290865" y="2969828"/>
            <a:ext cx="989931" cy="347678"/>
          </a:xfrm>
          <a:prstGeom prst="wedgeEllipseCallout">
            <a:avLst>
              <a:gd name="adj1" fmla="val -43226"/>
              <a:gd name="adj2" fmla="val 8840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peech Bubble: Oval 23">
            <a:extLst>
              <a:ext uri="{FF2B5EF4-FFF2-40B4-BE49-F238E27FC236}">
                <a16:creationId xmlns:a16="http://schemas.microsoft.com/office/drawing/2014/main" id="{52766792-E7F1-46DA-9E63-5809AC507EC9}"/>
              </a:ext>
            </a:extLst>
          </p:cNvPr>
          <p:cNvSpPr/>
          <p:nvPr/>
        </p:nvSpPr>
        <p:spPr>
          <a:xfrm>
            <a:off x="5290865" y="4633312"/>
            <a:ext cx="989931" cy="347678"/>
          </a:xfrm>
          <a:prstGeom prst="wedgeEllipseCallout">
            <a:avLst>
              <a:gd name="adj1" fmla="val -43226"/>
              <a:gd name="adj2" fmla="val 8840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65D4EAE8-16F2-454C-BDDA-97C1DA243EC0}"/>
              </a:ext>
            </a:extLst>
          </p:cNvPr>
          <p:cNvSpPr txBox="1"/>
          <p:nvPr/>
        </p:nvSpPr>
        <p:spPr>
          <a:xfrm>
            <a:off x="5542239" y="4541641"/>
            <a:ext cx="487634" cy="892552"/>
          </a:xfrm>
          <a:prstGeom prst="rect">
            <a:avLst/>
          </a:prstGeom>
          <a:noFill/>
        </p:spPr>
        <p:txBody>
          <a:bodyPr wrap="none" rtlCol="0">
            <a:spAutoFit/>
          </a:bodyPr>
          <a:lstStyle/>
          <a:p>
            <a:r>
              <a:rPr lang="en-US" sz="2800" dirty="0">
                <a:latin typeface="Wingdings" panose="05000000000000000000" pitchFamily="2" charset="2"/>
              </a:rPr>
              <a:t>L</a:t>
            </a:r>
            <a:endParaRPr lang="en-US" sz="2800" dirty="0">
              <a:latin typeface="MS Shell Dlg 2" panose="020B0604030504040204" pitchFamily="34" charset="0"/>
            </a:endParaRPr>
          </a:p>
          <a:p>
            <a:endParaRPr lang="en-US" sz="2400" b="1" dirty="0">
              <a:solidFill>
                <a:srgbClr val="C00000"/>
              </a:solidFill>
            </a:endParaRPr>
          </a:p>
        </p:txBody>
      </p:sp>
      <p:sp>
        <p:nvSpPr>
          <p:cNvPr id="26" name="TextBox 25">
            <a:extLst>
              <a:ext uri="{FF2B5EF4-FFF2-40B4-BE49-F238E27FC236}">
                <a16:creationId xmlns:a16="http://schemas.microsoft.com/office/drawing/2014/main" id="{BEFD251F-61DA-4ECD-B444-E073F8F076BE}"/>
              </a:ext>
            </a:extLst>
          </p:cNvPr>
          <p:cNvSpPr txBox="1"/>
          <p:nvPr/>
        </p:nvSpPr>
        <p:spPr>
          <a:xfrm>
            <a:off x="7023719" y="3773768"/>
            <a:ext cx="3838080" cy="923330"/>
          </a:xfrm>
          <a:prstGeom prst="rect">
            <a:avLst/>
          </a:prstGeom>
          <a:noFill/>
        </p:spPr>
        <p:txBody>
          <a:bodyPr wrap="square" rtlCol="0">
            <a:spAutoFit/>
          </a:bodyPr>
          <a:lstStyle/>
          <a:p>
            <a:r>
              <a:rPr lang="en-US" dirty="0"/>
              <a:t>Both agents have envy, even though every item was given to an agent who ranked it highest</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D139523-1EE1-43D9-B484-2C89A348D6AB}"/>
                  </a:ext>
                </a:extLst>
              </p:cNvPr>
              <p:cNvSpPr txBox="1"/>
              <p:nvPr/>
            </p:nvSpPr>
            <p:spPr>
              <a:xfrm>
                <a:off x="7023719" y="3001864"/>
                <a:ext cx="33122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𝑒𝑛𝑣</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𝑅</m:t>
                          </m:r>
                        </m:sub>
                      </m:sSub>
                      <m:r>
                        <a:rPr lang="en-US" b="0" i="1" smtClean="0">
                          <a:latin typeface="Cambria Math" panose="02040503050406030204" pitchFamily="18" charset="0"/>
                        </a:rPr>
                        <m:t>=1.5−</m:t>
                      </m:r>
                      <m:r>
                        <a:rPr lang="en-US" b="0" i="1" smtClean="0">
                          <a:latin typeface="Cambria Math" panose="02040503050406030204" pitchFamily="18" charset="0"/>
                        </a:rPr>
                        <m:t>𝜖</m:t>
                      </m:r>
                      <m:r>
                        <a:rPr lang="en-US" b="0" i="1" smtClean="0">
                          <a:latin typeface="Cambria Math" panose="02040503050406030204" pitchFamily="18" charset="0"/>
                        </a:rPr>
                        <m:t> −1=0.5−</m:t>
                      </m:r>
                      <m:r>
                        <a:rPr lang="en-US" b="0" i="1" smtClean="0">
                          <a:latin typeface="Cambria Math" panose="02040503050406030204" pitchFamily="18" charset="0"/>
                        </a:rPr>
                        <m:t>𝜖</m:t>
                      </m:r>
                    </m:oMath>
                  </m:oMathPara>
                </a14:m>
                <a:endParaRPr lang="en-US" dirty="0"/>
              </a:p>
            </p:txBody>
          </p:sp>
        </mc:Choice>
        <mc:Fallback xmlns="">
          <p:sp>
            <p:nvSpPr>
              <p:cNvPr id="27" name="TextBox 26">
                <a:extLst>
                  <a:ext uri="{FF2B5EF4-FFF2-40B4-BE49-F238E27FC236}">
                    <a16:creationId xmlns:a16="http://schemas.microsoft.com/office/drawing/2014/main" id="{8D139523-1EE1-43D9-B484-2C89A348D6AB}"/>
                  </a:ext>
                </a:extLst>
              </p:cNvPr>
              <p:cNvSpPr txBox="1">
                <a:spLocks noRot="1" noChangeAspect="1" noMove="1" noResize="1" noEditPoints="1" noAdjustHandles="1" noChangeArrowheads="1" noChangeShapeType="1" noTextEdit="1"/>
              </p:cNvSpPr>
              <p:nvPr/>
            </p:nvSpPr>
            <p:spPr>
              <a:xfrm>
                <a:off x="7023719" y="3001864"/>
                <a:ext cx="3312252" cy="369332"/>
              </a:xfrm>
              <a:prstGeom prst="rect">
                <a:avLst/>
              </a:prstGeom>
              <a:blipFill>
                <a:blip r:embed="rId10"/>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FDE423F-FB75-4C52-AF72-BE6CA4ABBF49}"/>
                  </a:ext>
                </a:extLst>
              </p:cNvPr>
              <p:cNvSpPr txBox="1"/>
              <p:nvPr/>
            </p:nvSpPr>
            <p:spPr>
              <a:xfrm>
                <a:off x="6928318" y="4977571"/>
                <a:ext cx="3906582"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𝑒𝑛𝑣</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𝐵</m:t>
                          </m:r>
                        </m:sub>
                      </m:sSub>
                      <m:r>
                        <a:rPr lang="en-US" b="0" i="1" smtClean="0">
                          <a:latin typeface="Cambria Math" panose="02040503050406030204" pitchFamily="18" charset="0"/>
                        </a:rPr>
                        <m:t>=1 −</m:t>
                      </m:r>
                      <m:d>
                        <m:dPr>
                          <m:ctrlPr>
                            <a:rPr lang="en-US" b="0" i="1" smtClean="0">
                              <a:latin typeface="Cambria Math" panose="02040503050406030204" pitchFamily="18" charset="0"/>
                            </a:rPr>
                          </m:ctrlPr>
                        </m:dPr>
                        <m:e>
                          <m:r>
                            <a:rPr lang="en-US" b="0" i="1" smtClean="0">
                              <a:latin typeface="Cambria Math" panose="02040503050406030204" pitchFamily="18" charset="0"/>
                            </a:rPr>
                            <m:t>0.5+</m:t>
                          </m:r>
                          <m:r>
                            <a:rPr lang="en-US" b="0" i="1" smtClean="0">
                              <a:latin typeface="Cambria Math" panose="02040503050406030204" pitchFamily="18" charset="0"/>
                            </a:rPr>
                            <m:t>𝜖</m:t>
                          </m:r>
                        </m:e>
                      </m:d>
                      <m:r>
                        <a:rPr lang="en-US" b="0" i="1" smtClean="0">
                          <a:latin typeface="Cambria Math" panose="02040503050406030204" pitchFamily="18" charset="0"/>
                        </a:rPr>
                        <m:t>=0.5−</m:t>
                      </m:r>
                      <m:r>
                        <m:rPr>
                          <m:sty m:val="p"/>
                        </m:rPr>
                        <a:rPr lang="en-US" b="0" i="1" smtClean="0">
                          <a:latin typeface="Cambria Math" panose="02040503050406030204" pitchFamily="18" charset="0"/>
                        </a:rPr>
                        <m:t>ϵ</m:t>
                      </m:r>
                    </m:oMath>
                  </m:oMathPara>
                </a14:m>
                <a:endParaRPr lang="en-US" b="0" dirty="0"/>
              </a:p>
              <a:p>
                <a:endParaRPr lang="en-US" dirty="0"/>
              </a:p>
            </p:txBody>
          </p:sp>
        </mc:Choice>
        <mc:Fallback xmlns="">
          <p:sp>
            <p:nvSpPr>
              <p:cNvPr id="28" name="TextBox 27">
                <a:extLst>
                  <a:ext uri="{FF2B5EF4-FFF2-40B4-BE49-F238E27FC236}">
                    <a16:creationId xmlns:a16="http://schemas.microsoft.com/office/drawing/2014/main" id="{0FDE423F-FB75-4C52-AF72-BE6CA4ABBF49}"/>
                  </a:ext>
                </a:extLst>
              </p:cNvPr>
              <p:cNvSpPr txBox="1">
                <a:spLocks noRot="1" noChangeAspect="1" noMove="1" noResize="1" noEditPoints="1" noAdjustHandles="1" noChangeArrowheads="1" noChangeShapeType="1" noTextEdit="1"/>
              </p:cNvSpPr>
              <p:nvPr/>
            </p:nvSpPr>
            <p:spPr>
              <a:xfrm>
                <a:off x="6928318" y="4977571"/>
                <a:ext cx="3906582" cy="646331"/>
              </a:xfrm>
              <a:prstGeom prst="rect">
                <a:avLst/>
              </a:prstGeom>
              <a:blipFill>
                <a:blip r:embed="rId11"/>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606EA3A-133D-400D-8783-43DD0F1DF094}"/>
              </a:ext>
            </a:extLst>
          </p:cNvPr>
          <p:cNvSpPr>
            <a:spLocks noGrp="1"/>
          </p:cNvSpPr>
          <p:nvPr>
            <p:ph type="sldNum" sz="quarter" idx="12"/>
          </p:nvPr>
        </p:nvSpPr>
        <p:spPr/>
        <p:txBody>
          <a:bodyPr/>
          <a:lstStyle/>
          <a:p>
            <a:fld id="{0C15891D-5D85-41F7-8804-0265A87BC9DB}" type="slidenum">
              <a:rPr lang="en-US" smtClean="0"/>
              <a:t>38</a:t>
            </a:fld>
            <a:endParaRPr lang="en-US" dirty="0"/>
          </a:p>
        </p:txBody>
      </p:sp>
    </p:spTree>
    <p:extLst>
      <p:ext uri="{BB962C8B-B14F-4D97-AF65-F5344CB8AC3E}">
        <p14:creationId xmlns:p14="http://schemas.microsoft.com/office/powerpoint/2010/main" val="1421240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950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950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950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950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950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P spid="24" grpId="0" animBg="1"/>
      <p:bldP spid="25" grpId="0"/>
      <p:bldP spid="26"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31B970-147D-4A65-A113-7470D2E8CC60}"/>
                  </a:ext>
                </a:extLst>
              </p:cNvPr>
              <p:cNvSpPr>
                <a:spLocks noGrp="1"/>
              </p:cNvSpPr>
              <p:nvPr>
                <p:ph idx="1"/>
              </p:nvPr>
            </p:nvSpPr>
            <p:spPr>
              <a:xfrm>
                <a:off x="838199" y="1347537"/>
                <a:ext cx="10675619" cy="4829426"/>
              </a:xfrm>
            </p:spPr>
            <p:txBody>
              <a:bodyPr/>
              <a:lstStyle/>
              <a:p>
                <a:r>
                  <a:rPr lang="en-US" dirty="0"/>
                  <a:t>We need some approximation to welfare</a:t>
                </a:r>
              </a:p>
              <a:p>
                <a:endParaRPr lang="en-US" dirty="0"/>
              </a:p>
              <a:p>
                <a:endParaRPr lang="en-US" dirty="0"/>
              </a:p>
              <a:p>
                <a:pPr marL="0" indent="0">
                  <a:lnSpc>
                    <a:spcPct val="100000"/>
                  </a:lnSpc>
                  <a:buNone/>
                </a:pPr>
                <a:r>
                  <a:rPr lang="en-US" dirty="0"/>
                  <a:t>Proof sketch (for U[0,1]): we know nothing about the first item</a:t>
                </a:r>
              </a:p>
              <a:p>
                <a:pPr marL="0" indent="0">
                  <a:spcBef>
                    <a:spcPts val="0"/>
                  </a:spcBef>
                  <a:buNone/>
                </a:pPr>
                <a:r>
                  <a:rPr lang="en-US" dirty="0"/>
                  <a:t>	With some constant probability,  we make a disastrous mistake</a:t>
                </a:r>
              </a:p>
              <a:p>
                <a:pPr marL="0" indent="0">
                  <a:spcBef>
                    <a:spcPts val="0"/>
                  </a:spcBef>
                  <a:buNone/>
                </a:pPr>
                <a:endParaRPr lang="en-US" dirty="0"/>
              </a:p>
              <a:p>
                <a:pPr marL="0" indent="0">
                  <a:spcBef>
                    <a:spcPts val="0"/>
                  </a:spcBef>
                  <a:buNone/>
                </a:pPr>
                <a:r>
                  <a:rPr lang="en-US" dirty="0"/>
                  <a:t>		                (1) PO requires all future items 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a14:m>
                <a:r>
                  <a:rPr lang="en-US" dirty="0"/>
                  <a:t> go to ag. 1</a:t>
                </a:r>
              </a:p>
              <a:p>
                <a:pPr marL="0" indent="0">
                  <a:spcBef>
                    <a:spcPts val="0"/>
                  </a:spcBef>
                  <a:buNone/>
                </a:pPr>
                <a:r>
                  <a:rPr lang="en-US" dirty="0"/>
                  <a:t>		                (2) Ag. 2 has value </a:t>
                </a:r>
                <a14:m>
                  <m:oMath xmlns:m="http://schemas.openxmlformats.org/officeDocument/2006/math">
                    <m:r>
                      <a:rPr lang="en-US" b="0" i="1" smtClean="0">
                        <a:latin typeface="Cambria Math" panose="02040503050406030204" pitchFamily="18" charset="0"/>
                      </a:rPr>
                      <m:t>≥0.7</m:t>
                    </m:r>
                    <m:r>
                      <a:rPr lang="en-US" b="0" i="1" smtClean="0">
                        <a:latin typeface="Cambria Math" panose="02040503050406030204" pitchFamily="18" charset="0"/>
                      </a:rPr>
                      <m:t>𝑡𝐸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oMath>
                </a14:m>
                <a:r>
                  <a:rPr lang="en-US" dirty="0"/>
                  <a:t> for such items </a:t>
                </a:r>
                <a:r>
                  <a:rPr lang="en-US" dirty="0" err="1"/>
                  <a:t>whp</a:t>
                </a:r>
                <a:endParaRPr lang="en-US" dirty="0"/>
              </a:p>
              <a:p>
                <a:pPr marL="0" indent="0">
                  <a:spcBef>
                    <a:spcPts val="0"/>
                  </a:spcBef>
                  <a:buNone/>
                </a:pPr>
                <a:r>
                  <a:rPr lang="en-US" dirty="0"/>
                  <a:t>			     (3) Ag. 2’s total value </a:t>
                </a:r>
                <a14:m>
                  <m:oMath xmlns:m="http://schemas.openxmlformats.org/officeDocument/2006/math">
                    <m:r>
                      <a:rPr lang="en-US" b="0" i="1" smtClean="0">
                        <a:latin typeface="Cambria Math" panose="02040503050406030204" pitchFamily="18" charset="0"/>
                      </a:rPr>
                      <m:t>≤1.1</m:t>
                    </m:r>
                    <m:r>
                      <a:rPr lang="en-US" b="0" i="1" smtClean="0">
                        <a:latin typeface="Cambria Math" panose="02040503050406030204" pitchFamily="18" charset="0"/>
                      </a:rPr>
                      <m:t>𝑡𝐸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oMath>
                </a14:m>
                <a:r>
                  <a:rPr lang="en-US" dirty="0"/>
                  <a:t> whp</a:t>
                </a:r>
              </a:p>
              <a:p>
                <a:pPr marL="0" indent="0">
                  <a:spcBef>
                    <a:spcPts val="600"/>
                  </a:spcBef>
                  <a:buNone/>
                </a:pPr>
                <a:r>
                  <a:rPr lang="en-US" dirty="0"/>
                  <a:t>			     When (1), (2) and (3) happen (with constant prob) 			         the algorithm can not be EF</a:t>
                </a:r>
              </a:p>
            </p:txBody>
          </p:sp>
        </mc:Choice>
        <mc:Fallback xmlns="">
          <p:sp>
            <p:nvSpPr>
              <p:cNvPr id="3" name="Content Placeholder 2">
                <a:extLst>
                  <a:ext uri="{FF2B5EF4-FFF2-40B4-BE49-F238E27FC236}">
                    <a16:creationId xmlns:a16="http://schemas.microsoft.com/office/drawing/2014/main" id="{D631B970-147D-4A65-A113-7470D2E8CC60}"/>
                  </a:ext>
                </a:extLst>
              </p:cNvPr>
              <p:cNvSpPr>
                <a:spLocks noGrp="1" noRot="1" noChangeAspect="1" noMove="1" noResize="1" noEditPoints="1" noAdjustHandles="1" noChangeArrowheads="1" noChangeShapeType="1" noTextEdit="1"/>
              </p:cNvSpPr>
              <p:nvPr>
                <p:ph idx="1"/>
              </p:nvPr>
            </p:nvSpPr>
            <p:spPr>
              <a:xfrm>
                <a:off x="838199" y="1347537"/>
                <a:ext cx="10675619" cy="4829426"/>
              </a:xfrm>
              <a:blipFill>
                <a:blip r:embed="rId3"/>
                <a:stretch>
                  <a:fillRect l="-1142" t="-2020" r="-742" b="-3409"/>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D6A78358-F5F9-4C0F-BCF1-6110CADF63F4}"/>
              </a:ext>
            </a:extLst>
          </p:cNvPr>
          <p:cNvSpPr txBox="1"/>
          <p:nvPr/>
        </p:nvSpPr>
        <p:spPr>
          <a:xfrm>
            <a:off x="1376377" y="3861441"/>
            <a:ext cx="276038" cy="307777"/>
          </a:xfrm>
          <a:prstGeom prst="rect">
            <a:avLst/>
          </a:prstGeom>
          <a:noFill/>
        </p:spPr>
        <p:txBody>
          <a:bodyPr wrap="none" rtlCol="0">
            <a:spAutoFit/>
          </a:bodyPr>
          <a:lstStyle/>
          <a:p>
            <a:r>
              <a:rPr lang="en-US" sz="1400" dirty="0"/>
              <a:t>1</a:t>
            </a:r>
          </a:p>
        </p:txBody>
      </p:sp>
      <p:cxnSp>
        <p:nvCxnSpPr>
          <p:cNvPr id="24" name="Straight Connector 23">
            <a:extLst>
              <a:ext uri="{FF2B5EF4-FFF2-40B4-BE49-F238E27FC236}">
                <a16:creationId xmlns:a16="http://schemas.microsoft.com/office/drawing/2014/main" id="{12F288BF-FDC6-41BA-B271-C6E3432C19BC}"/>
              </a:ext>
            </a:extLst>
          </p:cNvPr>
          <p:cNvCxnSpPr>
            <a:cxnSpLocks/>
          </p:cNvCxnSpPr>
          <p:nvPr/>
        </p:nvCxnSpPr>
        <p:spPr>
          <a:xfrm>
            <a:off x="1415891" y="3715140"/>
            <a:ext cx="2864" cy="469196"/>
          </a:xfrm>
          <a:prstGeom prst="line">
            <a:avLst/>
          </a:prstGeom>
          <a:ln>
            <a:prstDash val="sysDot"/>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5F999CE1-F2C3-4318-BFF8-A1934CC6A597}"/>
              </a:ext>
            </a:extLst>
          </p:cNvPr>
          <p:cNvSpPr/>
          <p:nvPr/>
        </p:nvSpPr>
        <p:spPr>
          <a:xfrm>
            <a:off x="1418755" y="4161228"/>
            <a:ext cx="2435024" cy="2235107"/>
          </a:xfrm>
          <a:prstGeom prst="rect">
            <a:avLst/>
          </a:prstGeom>
          <a:solidFill>
            <a:schemeClr val="accent1">
              <a:lumMod val="40000"/>
              <a:lumOff val="60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183338-2A21-4612-84F4-60ED6C795BE7}"/>
              </a:ext>
            </a:extLst>
          </p:cNvPr>
          <p:cNvSpPr>
            <a:spLocks noGrp="1"/>
          </p:cNvSpPr>
          <p:nvPr>
            <p:ph type="title"/>
          </p:nvPr>
        </p:nvSpPr>
        <p:spPr/>
        <p:txBody>
          <a:bodyPr/>
          <a:lstStyle/>
          <a:p>
            <a:r>
              <a:rPr lang="en-US" dirty="0"/>
              <a:t>Unbounded memory</a:t>
            </a:r>
          </a:p>
        </p:txBody>
      </p:sp>
      <p:sp>
        <p:nvSpPr>
          <p:cNvPr id="4" name="TextBox 3">
            <a:extLst>
              <a:ext uri="{FF2B5EF4-FFF2-40B4-BE49-F238E27FC236}">
                <a16:creationId xmlns:a16="http://schemas.microsoft.com/office/drawing/2014/main" id="{59A32C5C-7B01-4796-979D-252C96B66EF7}"/>
              </a:ext>
            </a:extLst>
          </p:cNvPr>
          <p:cNvSpPr txBox="1"/>
          <p:nvPr/>
        </p:nvSpPr>
        <p:spPr>
          <a:xfrm>
            <a:off x="1000125" y="1960667"/>
            <a:ext cx="9973176" cy="830997"/>
          </a:xfrm>
          <a:prstGeom prst="rect">
            <a:avLst/>
          </a:prstGeom>
          <a:solidFill>
            <a:schemeClr val="accent1">
              <a:lumMod val="20000"/>
              <a:lumOff val="80000"/>
              <a:alpha val="69000"/>
            </a:schemeClr>
          </a:solidFill>
        </p:spPr>
        <p:txBody>
          <a:bodyPr wrap="square" rtlCol="0">
            <a:spAutoFit/>
          </a:bodyPr>
          <a:lstStyle/>
          <a:p>
            <a:r>
              <a:rPr lang="en-US" sz="2400" dirty="0" err="1"/>
              <a:t>Thm</a:t>
            </a:r>
            <a:r>
              <a:rPr lang="en-US" sz="2400" dirty="0"/>
              <a:t>. In the </a:t>
            </a:r>
            <a:r>
              <a:rPr lang="en-US" sz="2400" dirty="0" err="1"/>
              <a:t>iid</a:t>
            </a:r>
            <a:r>
              <a:rPr lang="en-US" sz="2400" dirty="0"/>
              <a:t> model for 2 agents, no algorithm is one-swap PO and EF </a:t>
            </a:r>
            <a:r>
              <a:rPr lang="en-US" sz="2400" dirty="0" err="1"/>
              <a:t>w.h.p</a:t>
            </a:r>
            <a:r>
              <a:rPr lang="en-US" sz="2400" dirty="0"/>
              <a:t>., even for values sampled from a </a:t>
            </a:r>
            <a:r>
              <a:rPr lang="en-US" sz="2400" dirty="0">
                <a:solidFill>
                  <a:srgbClr val="C00000"/>
                </a:solidFill>
              </a:rPr>
              <a:t>known</a:t>
            </a:r>
            <a:r>
              <a:rPr lang="en-US" sz="2400" dirty="0"/>
              <a:t> continuous and bounded </a:t>
            </a:r>
            <a:r>
              <a:rPr lang="en-US" sz="2400" dirty="0" err="1"/>
              <a:t>distrib</a:t>
            </a:r>
            <a:r>
              <a:rPr lang="en-US" sz="2400" dirty="0"/>
              <a:t>.</a:t>
            </a:r>
            <a:r>
              <a:rPr lang="en-US" sz="2400" dirty="0">
                <a:latin typeface="Calibri" panose="020F0502020204030204" pitchFamily="34" charset="0"/>
                <a:cs typeface="Calibri" panose="020F0502020204030204" pitchFamily="34" charset="0"/>
              </a:rPr>
              <a:t>.</a:t>
            </a:r>
          </a:p>
        </p:txBody>
      </p:sp>
      <p:cxnSp>
        <p:nvCxnSpPr>
          <p:cNvPr id="6" name="Straight Arrow Connector 5">
            <a:extLst>
              <a:ext uri="{FF2B5EF4-FFF2-40B4-BE49-F238E27FC236}">
                <a16:creationId xmlns:a16="http://schemas.microsoft.com/office/drawing/2014/main" id="{811388C2-074E-4176-940D-EFEC9B181E36}"/>
              </a:ext>
            </a:extLst>
          </p:cNvPr>
          <p:cNvCxnSpPr>
            <a:cxnSpLocks/>
          </p:cNvCxnSpPr>
          <p:nvPr/>
        </p:nvCxnSpPr>
        <p:spPr>
          <a:xfrm>
            <a:off x="957277" y="6396335"/>
            <a:ext cx="29146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4A3F1091-F551-4A97-A485-12C317754003}"/>
              </a:ext>
            </a:extLst>
          </p:cNvPr>
          <p:cNvCxnSpPr>
            <a:cxnSpLocks/>
          </p:cNvCxnSpPr>
          <p:nvPr/>
        </p:nvCxnSpPr>
        <p:spPr>
          <a:xfrm flipV="1">
            <a:off x="957277" y="3705522"/>
            <a:ext cx="0" cy="26908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C416B46-C644-4408-A2ED-EE5474A5D037}"/>
                  </a:ext>
                </a:extLst>
              </p:cNvPr>
              <p:cNvSpPr txBox="1"/>
              <p:nvPr/>
            </p:nvSpPr>
            <p:spPr>
              <a:xfrm>
                <a:off x="489585" y="4681596"/>
                <a:ext cx="4676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6">
                                  <a:lumMod val="75000"/>
                                </a:schemeClr>
                              </a:solidFill>
                              <a:latin typeface="Cambria Math" panose="02040503050406030204" pitchFamily="18" charset="0"/>
                            </a:rPr>
                          </m:ctrlPr>
                        </m:sSubPr>
                        <m:e>
                          <m:r>
                            <a:rPr lang="en-US" b="0" i="1" smtClean="0">
                              <a:solidFill>
                                <a:schemeClr val="accent6">
                                  <a:lumMod val="75000"/>
                                </a:schemeClr>
                              </a:solidFill>
                              <a:latin typeface="Cambria Math" panose="02040503050406030204" pitchFamily="18" charset="0"/>
                            </a:rPr>
                            <m:t>𝑣</m:t>
                          </m:r>
                        </m:e>
                        <m:sub>
                          <m:r>
                            <a:rPr lang="en-US" b="0" i="1" smtClean="0">
                              <a:solidFill>
                                <a:schemeClr val="accent6">
                                  <a:lumMod val="75000"/>
                                </a:schemeClr>
                              </a:solidFill>
                              <a:latin typeface="Cambria Math" panose="02040503050406030204" pitchFamily="18" charset="0"/>
                            </a:rPr>
                            <m:t>2</m:t>
                          </m:r>
                        </m:sub>
                      </m:sSub>
                    </m:oMath>
                  </m:oMathPara>
                </a14:m>
                <a:endParaRPr lang="en-US" dirty="0">
                  <a:solidFill>
                    <a:schemeClr val="accent6">
                      <a:lumMod val="75000"/>
                    </a:schemeClr>
                  </a:solidFill>
                </a:endParaRPr>
              </a:p>
            </p:txBody>
          </p:sp>
        </mc:Choice>
        <mc:Fallback xmlns="">
          <p:sp>
            <p:nvSpPr>
              <p:cNvPr id="10" name="TextBox 9">
                <a:extLst>
                  <a:ext uri="{FF2B5EF4-FFF2-40B4-BE49-F238E27FC236}">
                    <a16:creationId xmlns:a16="http://schemas.microsoft.com/office/drawing/2014/main" id="{4C416B46-C644-4408-A2ED-EE5474A5D037}"/>
                  </a:ext>
                </a:extLst>
              </p:cNvPr>
              <p:cNvSpPr txBox="1">
                <a:spLocks noRot="1" noChangeAspect="1" noMove="1" noResize="1" noEditPoints="1" noAdjustHandles="1" noChangeArrowheads="1" noChangeShapeType="1" noTextEdit="1"/>
              </p:cNvSpPr>
              <p:nvPr/>
            </p:nvSpPr>
            <p:spPr>
              <a:xfrm>
                <a:off x="489585" y="4681596"/>
                <a:ext cx="46769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546DBBA-26EA-4812-9B0B-2F1B39059F2B}"/>
                  </a:ext>
                </a:extLst>
              </p:cNvPr>
              <p:cNvSpPr txBox="1"/>
              <p:nvPr/>
            </p:nvSpPr>
            <p:spPr>
              <a:xfrm>
                <a:off x="2195695" y="6320381"/>
                <a:ext cx="46237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𝑣</m:t>
                          </m:r>
                        </m:e>
                        <m:sub>
                          <m:r>
                            <a:rPr lang="en-US" b="0" i="1" smtClean="0">
                              <a:solidFill>
                                <a:schemeClr val="accent5"/>
                              </a:solidFill>
                              <a:latin typeface="Cambria Math" panose="02040503050406030204" pitchFamily="18" charset="0"/>
                            </a:rPr>
                            <m:t>1</m:t>
                          </m:r>
                        </m:sub>
                      </m:sSub>
                    </m:oMath>
                  </m:oMathPara>
                </a14:m>
                <a:endParaRPr lang="en-US" dirty="0">
                  <a:solidFill>
                    <a:schemeClr val="accent5"/>
                  </a:solidFill>
                </a:endParaRPr>
              </a:p>
            </p:txBody>
          </p:sp>
        </mc:Choice>
        <mc:Fallback xmlns="">
          <p:sp>
            <p:nvSpPr>
              <p:cNvPr id="11" name="TextBox 10">
                <a:extLst>
                  <a:ext uri="{FF2B5EF4-FFF2-40B4-BE49-F238E27FC236}">
                    <a16:creationId xmlns:a16="http://schemas.microsoft.com/office/drawing/2014/main" id="{C546DBBA-26EA-4812-9B0B-2F1B39059F2B}"/>
                  </a:ext>
                </a:extLst>
              </p:cNvPr>
              <p:cNvSpPr txBox="1">
                <a:spLocks noRot="1" noChangeAspect="1" noMove="1" noResize="1" noEditPoints="1" noAdjustHandles="1" noChangeArrowheads="1" noChangeShapeType="1" noTextEdit="1"/>
              </p:cNvSpPr>
              <p:nvPr/>
            </p:nvSpPr>
            <p:spPr>
              <a:xfrm>
                <a:off x="2195695" y="6320381"/>
                <a:ext cx="462370" cy="369332"/>
              </a:xfrm>
              <a:prstGeom prst="rect">
                <a:avLst/>
              </a:prstGeom>
              <a:blipFill>
                <a:blip r:embed="rId5"/>
                <a:stretch>
                  <a:fillRect/>
                </a:stretch>
              </a:blipFill>
            </p:spPr>
            <p:txBody>
              <a:bodyPr/>
              <a:lstStyle/>
              <a:p>
                <a:r>
                  <a:rPr lang="en-US">
                    <a:noFill/>
                  </a:rPr>
                  <a:t> </a:t>
                </a:r>
              </a:p>
            </p:txBody>
          </p:sp>
        </mc:Fallback>
      </mc:AlternateContent>
      <p:sp>
        <p:nvSpPr>
          <p:cNvPr id="12" name="Oval 11">
            <a:extLst>
              <a:ext uri="{FF2B5EF4-FFF2-40B4-BE49-F238E27FC236}">
                <a16:creationId xmlns:a16="http://schemas.microsoft.com/office/drawing/2014/main" id="{FE530B41-4582-412A-AA53-6803F65CCD5C}"/>
              </a:ext>
            </a:extLst>
          </p:cNvPr>
          <p:cNvSpPr/>
          <p:nvPr/>
        </p:nvSpPr>
        <p:spPr>
          <a:xfrm>
            <a:off x="1376377" y="4118787"/>
            <a:ext cx="84887" cy="84887"/>
          </a:xfrm>
          <a:prstGeom prst="ellipse">
            <a:avLst/>
          </a:prstGeom>
          <a:solidFill>
            <a:schemeClr val="accent5"/>
          </a:solidFill>
          <a:ln>
            <a:solidFill>
              <a:schemeClr val="accent5"/>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64BD4B7-4DCA-423A-9667-BA212E0D2844}"/>
              </a:ext>
            </a:extLst>
          </p:cNvPr>
          <p:cNvSpPr/>
          <p:nvPr/>
        </p:nvSpPr>
        <p:spPr>
          <a:xfrm>
            <a:off x="2300237" y="4596709"/>
            <a:ext cx="84887" cy="84887"/>
          </a:xfrm>
          <a:prstGeom prst="ellipse">
            <a:avLst/>
          </a:prstGeom>
          <a:solidFill>
            <a:schemeClr val="accent6"/>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489B1F1-4B3A-4932-935F-CE4F7737B44A}"/>
                  </a:ext>
                </a:extLst>
              </p:cNvPr>
              <p:cNvSpPr txBox="1"/>
              <p:nvPr/>
            </p:nvSpPr>
            <p:spPr>
              <a:xfrm>
                <a:off x="2291812" y="4373819"/>
                <a:ext cx="29963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𝑡</m:t>
                      </m:r>
                    </m:oMath>
                  </m:oMathPara>
                </a14:m>
                <a:endParaRPr lang="en-US" sz="1400" dirty="0"/>
              </a:p>
            </p:txBody>
          </p:sp>
        </mc:Choice>
        <mc:Fallback xmlns="">
          <p:sp>
            <p:nvSpPr>
              <p:cNvPr id="17" name="TextBox 16">
                <a:extLst>
                  <a:ext uri="{FF2B5EF4-FFF2-40B4-BE49-F238E27FC236}">
                    <a16:creationId xmlns:a16="http://schemas.microsoft.com/office/drawing/2014/main" id="{5489B1F1-4B3A-4932-935F-CE4F7737B44A}"/>
                  </a:ext>
                </a:extLst>
              </p:cNvPr>
              <p:cNvSpPr txBox="1">
                <a:spLocks noRot="1" noChangeAspect="1" noMove="1" noResize="1" noEditPoints="1" noAdjustHandles="1" noChangeArrowheads="1" noChangeShapeType="1" noTextEdit="1"/>
              </p:cNvSpPr>
              <p:nvPr/>
            </p:nvSpPr>
            <p:spPr>
              <a:xfrm>
                <a:off x="2291812" y="4373819"/>
                <a:ext cx="299634"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89B29DD-F4DD-4C84-9A0D-AC8A6B1D0E13}"/>
                  </a:ext>
                </a:extLst>
              </p:cNvPr>
              <p:cNvSpPr txBox="1"/>
              <p:nvPr/>
            </p:nvSpPr>
            <p:spPr>
              <a:xfrm>
                <a:off x="1182046" y="6351158"/>
                <a:ext cx="39600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dirty="0" smtClean="0">
                              <a:latin typeface="Cambria Math" panose="02040503050406030204" pitchFamily="18" charset="0"/>
                            </a:rPr>
                          </m:ctrlPr>
                        </m:sSubPr>
                        <m:e>
                          <m:r>
                            <a:rPr lang="en-US" sz="1400" b="0" i="1" dirty="0" smtClean="0">
                              <a:latin typeface="Cambria Math" panose="02040503050406030204" pitchFamily="18" charset="0"/>
                            </a:rPr>
                            <m:t>𝑞</m:t>
                          </m:r>
                        </m:e>
                        <m:sub>
                          <m:r>
                            <a:rPr lang="en-US" sz="1400" b="0" i="1" dirty="0" smtClean="0">
                              <a:latin typeface="Cambria Math" panose="02040503050406030204" pitchFamily="18" charset="0"/>
                            </a:rPr>
                            <m:t>1</m:t>
                          </m:r>
                        </m:sub>
                      </m:sSub>
                    </m:oMath>
                  </m:oMathPara>
                </a14:m>
                <a:endParaRPr lang="en-US" sz="1400" dirty="0"/>
              </a:p>
            </p:txBody>
          </p:sp>
        </mc:Choice>
        <mc:Fallback xmlns="">
          <p:sp>
            <p:nvSpPr>
              <p:cNvPr id="18" name="TextBox 17">
                <a:extLst>
                  <a:ext uri="{FF2B5EF4-FFF2-40B4-BE49-F238E27FC236}">
                    <a16:creationId xmlns:a16="http://schemas.microsoft.com/office/drawing/2014/main" id="{A89B29DD-F4DD-4C84-9A0D-AC8A6B1D0E13}"/>
                  </a:ext>
                </a:extLst>
              </p:cNvPr>
              <p:cNvSpPr txBox="1">
                <a:spLocks noRot="1" noChangeAspect="1" noMove="1" noResize="1" noEditPoints="1" noAdjustHandles="1" noChangeArrowheads="1" noChangeShapeType="1" noTextEdit="1"/>
              </p:cNvSpPr>
              <p:nvPr/>
            </p:nvSpPr>
            <p:spPr>
              <a:xfrm>
                <a:off x="1182046" y="6351158"/>
                <a:ext cx="396006" cy="307777"/>
              </a:xfrm>
              <a:prstGeom prst="rect">
                <a:avLst/>
              </a:prstGeom>
              <a:blipFill>
                <a:blip r:embed="rId7"/>
                <a:stretch>
                  <a:fillRect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5C548E3-203A-453F-BC05-FCAE43D34ED8}"/>
                  </a:ext>
                </a:extLst>
              </p:cNvPr>
              <p:cNvSpPr txBox="1"/>
              <p:nvPr/>
            </p:nvSpPr>
            <p:spPr>
              <a:xfrm>
                <a:off x="594008" y="3982557"/>
                <a:ext cx="40017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dirty="0" smtClean="0">
                              <a:latin typeface="Cambria Math" panose="02040503050406030204" pitchFamily="18" charset="0"/>
                            </a:rPr>
                          </m:ctrlPr>
                        </m:sSubPr>
                        <m:e>
                          <m:r>
                            <a:rPr lang="en-US" sz="1400" b="0" i="1" dirty="0" smtClean="0">
                              <a:latin typeface="Cambria Math" panose="02040503050406030204" pitchFamily="18" charset="0"/>
                            </a:rPr>
                            <m:t>𝑞</m:t>
                          </m:r>
                        </m:e>
                        <m:sub>
                          <m:r>
                            <a:rPr lang="en-US" sz="1400" b="0" i="1" dirty="0" smtClean="0">
                              <a:latin typeface="Cambria Math" panose="02040503050406030204" pitchFamily="18" charset="0"/>
                            </a:rPr>
                            <m:t>2</m:t>
                          </m:r>
                        </m:sub>
                      </m:sSub>
                    </m:oMath>
                  </m:oMathPara>
                </a14:m>
                <a:endParaRPr lang="en-US" sz="1400" dirty="0"/>
              </a:p>
            </p:txBody>
          </p:sp>
        </mc:Choice>
        <mc:Fallback xmlns="">
          <p:sp>
            <p:nvSpPr>
              <p:cNvPr id="19" name="TextBox 18">
                <a:extLst>
                  <a:ext uri="{FF2B5EF4-FFF2-40B4-BE49-F238E27FC236}">
                    <a16:creationId xmlns:a16="http://schemas.microsoft.com/office/drawing/2014/main" id="{55C548E3-203A-453F-BC05-FCAE43D34ED8}"/>
                  </a:ext>
                </a:extLst>
              </p:cNvPr>
              <p:cNvSpPr txBox="1">
                <a:spLocks noRot="1" noChangeAspect="1" noMove="1" noResize="1" noEditPoints="1" noAdjustHandles="1" noChangeArrowheads="1" noChangeShapeType="1" noTextEdit="1"/>
              </p:cNvSpPr>
              <p:nvPr/>
            </p:nvSpPr>
            <p:spPr>
              <a:xfrm>
                <a:off x="594008" y="3982557"/>
                <a:ext cx="400174"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BF37F1B-187F-4E83-9CE0-F4A97F45AAE2}"/>
                  </a:ext>
                </a:extLst>
              </p:cNvPr>
              <p:cNvSpPr txBox="1"/>
              <p:nvPr/>
            </p:nvSpPr>
            <p:spPr>
              <a:xfrm>
                <a:off x="1146186" y="6550223"/>
                <a:ext cx="46038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0.1</m:t>
                      </m:r>
                    </m:oMath>
                  </m:oMathPara>
                </a14:m>
                <a:endParaRPr lang="en-US" sz="1400" dirty="0"/>
              </a:p>
            </p:txBody>
          </p:sp>
        </mc:Choice>
        <mc:Fallback xmlns="">
          <p:sp>
            <p:nvSpPr>
              <p:cNvPr id="20" name="TextBox 19">
                <a:extLst>
                  <a:ext uri="{FF2B5EF4-FFF2-40B4-BE49-F238E27FC236}">
                    <a16:creationId xmlns:a16="http://schemas.microsoft.com/office/drawing/2014/main" id="{ABF37F1B-187F-4E83-9CE0-F4A97F45AAE2}"/>
                  </a:ext>
                </a:extLst>
              </p:cNvPr>
              <p:cNvSpPr txBox="1">
                <a:spLocks noRot="1" noChangeAspect="1" noMove="1" noResize="1" noEditPoints="1" noAdjustHandles="1" noChangeArrowheads="1" noChangeShapeType="1" noTextEdit="1"/>
              </p:cNvSpPr>
              <p:nvPr/>
            </p:nvSpPr>
            <p:spPr>
              <a:xfrm>
                <a:off x="1146186" y="6550223"/>
                <a:ext cx="460382"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AE65331-1624-48C7-9686-DB2FC0F23F5C}"/>
                  </a:ext>
                </a:extLst>
              </p:cNvPr>
              <p:cNvSpPr txBox="1"/>
              <p:nvPr/>
            </p:nvSpPr>
            <p:spPr>
              <a:xfrm>
                <a:off x="272127" y="4007339"/>
                <a:ext cx="46038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0.9</m:t>
                      </m:r>
                    </m:oMath>
                  </m:oMathPara>
                </a14:m>
                <a:endParaRPr lang="en-US" sz="1400" dirty="0"/>
              </a:p>
            </p:txBody>
          </p:sp>
        </mc:Choice>
        <mc:Fallback xmlns="">
          <p:sp>
            <p:nvSpPr>
              <p:cNvPr id="21" name="TextBox 20">
                <a:extLst>
                  <a:ext uri="{FF2B5EF4-FFF2-40B4-BE49-F238E27FC236}">
                    <a16:creationId xmlns:a16="http://schemas.microsoft.com/office/drawing/2014/main" id="{0AE65331-1624-48C7-9686-DB2FC0F23F5C}"/>
                  </a:ext>
                </a:extLst>
              </p:cNvPr>
              <p:cNvSpPr txBox="1">
                <a:spLocks noRot="1" noChangeAspect="1" noMove="1" noResize="1" noEditPoints="1" noAdjustHandles="1" noChangeArrowheads="1" noChangeShapeType="1" noTextEdit="1"/>
              </p:cNvSpPr>
              <p:nvPr/>
            </p:nvSpPr>
            <p:spPr>
              <a:xfrm>
                <a:off x="272127" y="4007339"/>
                <a:ext cx="460382" cy="307777"/>
              </a:xfrm>
              <a:prstGeom prst="rect">
                <a:avLst/>
              </a:prstGeom>
              <a:blipFill>
                <a:blip r:embed="rId10"/>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E8B8472F-C20D-4B5F-AF75-A0EF48509BAF}"/>
              </a:ext>
            </a:extLst>
          </p:cNvPr>
          <p:cNvCxnSpPr>
            <a:cxnSpLocks/>
          </p:cNvCxnSpPr>
          <p:nvPr/>
        </p:nvCxnSpPr>
        <p:spPr>
          <a:xfrm flipV="1">
            <a:off x="982067" y="4160907"/>
            <a:ext cx="364047" cy="1"/>
          </a:xfrm>
          <a:prstGeom prst="line">
            <a:avLst/>
          </a:prstGeom>
          <a:ln>
            <a:prstDash val="sysDot"/>
          </a:ln>
        </p:spPr>
        <p:style>
          <a:lnRef idx="1">
            <a:schemeClr val="dk1"/>
          </a:lnRef>
          <a:fillRef idx="0">
            <a:schemeClr val="dk1"/>
          </a:fillRef>
          <a:effectRef idx="0">
            <a:schemeClr val="dk1"/>
          </a:effectRef>
          <a:fontRef idx="minor">
            <a:schemeClr val="tx1"/>
          </a:fontRef>
        </p:style>
      </p:cxnSp>
      <p:sp>
        <p:nvSpPr>
          <p:cNvPr id="5" name="Slide Number Placeholder 4">
            <a:extLst>
              <a:ext uri="{FF2B5EF4-FFF2-40B4-BE49-F238E27FC236}">
                <a16:creationId xmlns:a16="http://schemas.microsoft.com/office/drawing/2014/main" id="{F466D351-23FE-4AAC-B797-2AD0E6BB5E79}"/>
              </a:ext>
            </a:extLst>
          </p:cNvPr>
          <p:cNvSpPr>
            <a:spLocks noGrp="1"/>
          </p:cNvSpPr>
          <p:nvPr>
            <p:ph type="sldNum" sz="quarter" idx="12"/>
          </p:nvPr>
        </p:nvSpPr>
        <p:spPr/>
        <p:txBody>
          <a:bodyPr/>
          <a:lstStyle/>
          <a:p>
            <a:fld id="{0C15891D-5D85-41F7-8804-0265A87BC9DB}" type="slidenum">
              <a:rPr lang="en-US" smtClean="0"/>
              <a:t>39</a:t>
            </a:fld>
            <a:endParaRPr lang="en-US" dirty="0"/>
          </a:p>
        </p:txBody>
      </p:sp>
    </p:spTree>
    <p:extLst>
      <p:ext uri="{BB962C8B-B14F-4D97-AF65-F5344CB8AC3E}">
        <p14:creationId xmlns:p14="http://schemas.microsoft.com/office/powerpoint/2010/main" val="1520506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BF50-E540-4BC5-AD5C-EA2BF30C8430}"/>
              </a:ext>
            </a:extLst>
          </p:cNvPr>
          <p:cNvSpPr>
            <a:spLocks noGrp="1"/>
          </p:cNvSpPr>
          <p:nvPr>
            <p:ph type="title"/>
          </p:nvPr>
        </p:nvSpPr>
        <p:spPr/>
        <p:txBody>
          <a:bodyPr/>
          <a:lstStyle/>
          <a:p>
            <a:r>
              <a:rPr lang="en-US" dirty="0"/>
              <a:t>Recommender systems</a:t>
            </a:r>
          </a:p>
        </p:txBody>
      </p:sp>
      <p:sp>
        <p:nvSpPr>
          <p:cNvPr id="3" name="Content Placeholder 2">
            <a:extLst>
              <a:ext uri="{FF2B5EF4-FFF2-40B4-BE49-F238E27FC236}">
                <a16:creationId xmlns:a16="http://schemas.microsoft.com/office/drawing/2014/main" id="{AFD2C6FD-2F21-4F1B-8A12-3A207E77963B}"/>
              </a:ext>
            </a:extLst>
          </p:cNvPr>
          <p:cNvSpPr>
            <a:spLocks noGrp="1"/>
          </p:cNvSpPr>
          <p:nvPr>
            <p:ph idx="1"/>
          </p:nvPr>
        </p:nvSpPr>
        <p:spPr/>
        <p:txBody>
          <a:bodyPr/>
          <a:lstStyle/>
          <a:p>
            <a:pPr marL="0" indent="0">
              <a:buNone/>
            </a:pPr>
            <a:r>
              <a:rPr lang="en-US" dirty="0"/>
              <a:t>Recommend a subset of items to users, given varying degrees of information about user and item attributes, buyer chooses one</a:t>
            </a:r>
          </a:p>
          <a:p>
            <a:endParaRPr lang="en-US" dirty="0"/>
          </a:p>
        </p:txBody>
      </p:sp>
      <p:sp>
        <p:nvSpPr>
          <p:cNvPr id="4" name="Slide Number Placeholder 3">
            <a:extLst>
              <a:ext uri="{FF2B5EF4-FFF2-40B4-BE49-F238E27FC236}">
                <a16:creationId xmlns:a16="http://schemas.microsoft.com/office/drawing/2014/main" id="{ABB97532-8040-4220-95B9-6D73A371EA83}"/>
              </a:ext>
            </a:extLst>
          </p:cNvPr>
          <p:cNvSpPr>
            <a:spLocks noGrp="1"/>
          </p:cNvSpPr>
          <p:nvPr>
            <p:ph type="sldNum" sz="quarter" idx="12"/>
          </p:nvPr>
        </p:nvSpPr>
        <p:spPr/>
        <p:txBody>
          <a:bodyPr/>
          <a:lstStyle/>
          <a:p>
            <a:fld id="{0C15891D-5D85-41F7-8804-0265A87BC9DB}" type="slidenum">
              <a:rPr lang="en-US" smtClean="0"/>
              <a:t>4</a:t>
            </a:fld>
            <a:endParaRPr lang="en-US" dirty="0"/>
          </a:p>
        </p:txBody>
      </p:sp>
      <p:pic>
        <p:nvPicPr>
          <p:cNvPr id="9" name="Graphic 8" descr="Man in business attire">
            <a:extLst>
              <a:ext uri="{FF2B5EF4-FFF2-40B4-BE49-F238E27FC236}">
                <a16:creationId xmlns:a16="http://schemas.microsoft.com/office/drawing/2014/main" id="{5267B496-3D75-4C36-8B03-74E0C83C075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29603" y="3429000"/>
            <a:ext cx="882637" cy="1191883"/>
          </a:xfrm>
          <a:prstGeom prst="rect">
            <a:avLst/>
          </a:prstGeom>
        </p:spPr>
      </p:pic>
      <p:pic>
        <p:nvPicPr>
          <p:cNvPr id="13" name="Picture 12">
            <a:extLst>
              <a:ext uri="{FF2B5EF4-FFF2-40B4-BE49-F238E27FC236}">
                <a16:creationId xmlns:a16="http://schemas.microsoft.com/office/drawing/2014/main" id="{9BC21490-96E1-445C-B5E1-14BBA61F095C}"/>
              </a:ext>
            </a:extLst>
          </p:cNvPr>
          <p:cNvPicPr>
            <a:picLocks noChangeAspect="1"/>
          </p:cNvPicPr>
          <p:nvPr/>
        </p:nvPicPr>
        <p:blipFill>
          <a:blip r:embed="rId4"/>
          <a:stretch>
            <a:fillRect/>
          </a:stretch>
        </p:blipFill>
        <p:spPr>
          <a:xfrm>
            <a:off x="2858065" y="2448415"/>
            <a:ext cx="5118311" cy="5406305"/>
          </a:xfrm>
          <a:prstGeom prst="rect">
            <a:avLst/>
          </a:prstGeom>
        </p:spPr>
      </p:pic>
      <p:pic>
        <p:nvPicPr>
          <p:cNvPr id="4098" name="Picture 2" descr="DonorsChoose: Support a classroom. Build a future.">
            <a:extLst>
              <a:ext uri="{FF2B5EF4-FFF2-40B4-BE49-F238E27FC236}">
                <a16:creationId xmlns:a16="http://schemas.microsoft.com/office/drawing/2014/main" id="{0A96F910-E293-4A11-9611-486561D564F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945" t="2320" r="7403" b="3232"/>
          <a:stretch/>
        </p:blipFill>
        <p:spPr bwMode="auto">
          <a:xfrm>
            <a:off x="8103409" y="3774103"/>
            <a:ext cx="864991" cy="846780"/>
          </a:xfrm>
          <a:prstGeom prst="ellipse">
            <a:avLst/>
          </a:prstGeom>
          <a:noFill/>
          <a:extLst>
            <a:ext uri="{909E8E84-426E-40DD-AFC4-6F175D3DCCD1}">
              <a14:hiddenFill xmlns:a14="http://schemas.microsoft.com/office/drawing/2010/main">
                <a:solidFill>
                  <a:srgbClr val="FFFFFF"/>
                </a:solidFill>
              </a14:hiddenFill>
            </a:ext>
          </a:extLst>
        </p:spPr>
      </p:pic>
      <p:pic>
        <p:nvPicPr>
          <p:cNvPr id="10" name="Picture 2" descr="Yelp icon - Agent Pest Control">
            <a:extLst>
              <a:ext uri="{FF2B5EF4-FFF2-40B4-BE49-F238E27FC236}">
                <a16:creationId xmlns:a16="http://schemas.microsoft.com/office/drawing/2014/main" id="{C1CA4AC0-0479-4156-B555-2D57F787CB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22708" y="1648731"/>
            <a:ext cx="922902" cy="922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87627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83338-2A21-4612-84F4-60ED6C795BE7}"/>
              </a:ext>
            </a:extLst>
          </p:cNvPr>
          <p:cNvSpPr>
            <a:spLocks noGrp="1"/>
          </p:cNvSpPr>
          <p:nvPr>
            <p:ph type="title"/>
          </p:nvPr>
        </p:nvSpPr>
        <p:spPr/>
        <p:txBody>
          <a:bodyPr/>
          <a:lstStyle/>
          <a:p>
            <a:r>
              <a:rPr lang="en-US" dirty="0"/>
              <a:t>Thinking about memory</a:t>
            </a:r>
          </a:p>
        </p:txBody>
      </p:sp>
      <p:sp>
        <p:nvSpPr>
          <p:cNvPr id="3" name="Content Placeholder 2">
            <a:extLst>
              <a:ext uri="{FF2B5EF4-FFF2-40B4-BE49-F238E27FC236}">
                <a16:creationId xmlns:a16="http://schemas.microsoft.com/office/drawing/2014/main" id="{D631B970-147D-4A65-A113-7470D2E8CC60}"/>
              </a:ext>
            </a:extLst>
          </p:cNvPr>
          <p:cNvSpPr>
            <a:spLocks noGrp="1"/>
          </p:cNvSpPr>
          <p:nvPr>
            <p:ph idx="1"/>
          </p:nvPr>
        </p:nvSpPr>
        <p:spPr/>
        <p:txBody>
          <a:bodyPr/>
          <a:lstStyle/>
          <a:p>
            <a:pPr marL="0" indent="0">
              <a:buNone/>
            </a:pPr>
            <a:endParaRPr lang="en-US" dirty="0"/>
          </a:p>
          <a:p>
            <a:pPr marL="0" indent="0">
              <a:buNone/>
            </a:pPr>
            <a:r>
              <a:rPr lang="en-US" dirty="0"/>
              <a:t>As sampling phases get longer, we ask for a rank relative to many items</a:t>
            </a:r>
          </a:p>
          <a:p>
            <a:pPr marL="0" indent="0">
              <a:buNone/>
            </a:pPr>
            <a:r>
              <a:rPr lang="en-US" dirty="0"/>
              <a:t>Can we do better? What if we ask for comparison to only 1 prior item?</a:t>
            </a:r>
          </a:p>
          <a:p>
            <a:endParaRPr lang="en-US" dirty="0"/>
          </a:p>
          <a:p>
            <a:pPr marL="0" indent="0">
              <a:buNone/>
            </a:pPr>
            <a:r>
              <a:rPr lang="en-US" dirty="0"/>
              <a:t>Model</a:t>
            </a:r>
          </a:p>
          <a:p>
            <a:r>
              <a:rPr lang="en-US" dirty="0"/>
              <a:t>1 benchmark item per agent, report H/L for each new item</a:t>
            </a:r>
          </a:p>
          <a:p>
            <a:r>
              <a:rPr lang="en-US" dirty="0"/>
              <a:t>When allocating an item, you may store it and release the previous</a:t>
            </a:r>
          </a:p>
          <a:p>
            <a:r>
              <a:rPr lang="en-US" dirty="0"/>
              <a:t>Once an item is allocated and not stored or stored and subsequently released, it can not be made benchmark again </a:t>
            </a:r>
          </a:p>
          <a:p>
            <a:endParaRPr lang="en-US" dirty="0"/>
          </a:p>
          <a:p>
            <a:endParaRPr lang="en-US" dirty="0"/>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8FD0F6-DF9C-4C5E-B6FA-0625CA31A738}"/>
                  </a:ext>
                </a:extLst>
              </p:cNvPr>
              <p:cNvSpPr txBox="1"/>
              <p:nvPr/>
            </p:nvSpPr>
            <p:spPr>
              <a:xfrm>
                <a:off x="1026193" y="1223712"/>
                <a:ext cx="10139613" cy="461665"/>
              </a:xfrm>
              <a:prstGeom prst="rect">
                <a:avLst/>
              </a:prstGeom>
              <a:solidFill>
                <a:schemeClr val="accent1">
                  <a:lumMod val="20000"/>
                  <a:lumOff val="80000"/>
                  <a:alpha val="69000"/>
                </a:schemeClr>
              </a:solidFill>
            </p:spPr>
            <p:txBody>
              <a:bodyPr wrap="square" rtlCol="0">
                <a:spAutoFit/>
              </a:bodyPr>
              <a:lstStyle/>
              <a:p>
                <a:r>
                  <a:rPr lang="en-US" sz="2400" dirty="0"/>
                  <a:t>Thm. In the </a:t>
                </a:r>
                <a:r>
                  <a:rPr lang="en-US" sz="2400" dirty="0" err="1"/>
                  <a:t>iid</a:t>
                </a:r>
                <a:r>
                  <a:rPr lang="en-US" sz="2400" dirty="0"/>
                  <a:t> model with unbounded memory, </a:t>
                </a:r>
                <a:r>
                  <a:rPr lang="en-US" sz="2400" dirty="0" err="1"/>
                  <a:t>Alg</a:t>
                </a:r>
                <a:r>
                  <a:rPr lang="en-US" sz="2400" dirty="0"/>
                  <a:t> 1 is EF and </a:t>
                </a:r>
                <a14:m>
                  <m:oMath xmlns:m="http://schemas.openxmlformats.org/officeDocument/2006/math">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𝜖</m:t>
                        </m:r>
                      </m:e>
                    </m:d>
                  </m:oMath>
                </a14:m>
                <a:r>
                  <a:rPr lang="en-US" sz="2400" dirty="0">
                    <a:latin typeface="Calibri" panose="020F0502020204030204" pitchFamily="34" charset="0"/>
                    <a:cs typeface="Calibri" panose="020F0502020204030204" pitchFamily="34" charset="0"/>
                  </a:rPr>
                  <a:t>-WO </a:t>
                </a:r>
                <a:r>
                  <a:rPr lang="en-US" sz="2400" dirty="0" err="1">
                    <a:latin typeface="Calibri" panose="020F0502020204030204" pitchFamily="34" charset="0"/>
                    <a:cs typeface="Calibri" panose="020F0502020204030204" pitchFamily="34" charset="0"/>
                  </a:rPr>
                  <a:t>whp</a:t>
                </a:r>
                <a:r>
                  <a:rPr lang="en-US" sz="2400" dirty="0">
                    <a:latin typeface="Calibri" panose="020F0502020204030204" pitchFamily="34" charset="0"/>
                    <a:cs typeface="Calibri" panose="020F0502020204030204" pitchFamily="34" charset="0"/>
                  </a:rPr>
                  <a:t> </a:t>
                </a:r>
              </a:p>
            </p:txBody>
          </p:sp>
        </mc:Choice>
        <mc:Fallback xmlns="">
          <p:sp>
            <p:nvSpPr>
              <p:cNvPr id="6" name="TextBox 5">
                <a:extLst>
                  <a:ext uri="{FF2B5EF4-FFF2-40B4-BE49-F238E27FC236}">
                    <a16:creationId xmlns:a16="http://schemas.microsoft.com/office/drawing/2014/main" id="{FA8FD0F6-DF9C-4C5E-B6FA-0625CA31A738}"/>
                  </a:ext>
                </a:extLst>
              </p:cNvPr>
              <p:cNvSpPr txBox="1">
                <a:spLocks noRot="1" noChangeAspect="1" noMove="1" noResize="1" noEditPoints="1" noAdjustHandles="1" noChangeArrowheads="1" noChangeShapeType="1" noTextEdit="1"/>
              </p:cNvSpPr>
              <p:nvPr/>
            </p:nvSpPr>
            <p:spPr>
              <a:xfrm>
                <a:off x="1026193" y="1223712"/>
                <a:ext cx="10139613" cy="461665"/>
              </a:xfrm>
              <a:prstGeom prst="rect">
                <a:avLst/>
              </a:prstGeom>
              <a:blipFill>
                <a:blip r:embed="rId3"/>
                <a:stretch>
                  <a:fillRect l="-901" t="-10667" r="-601" b="-3066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6173515-F1B2-4D1B-91C3-127CFC3DED13}"/>
              </a:ext>
            </a:extLst>
          </p:cNvPr>
          <p:cNvSpPr>
            <a:spLocks noGrp="1"/>
          </p:cNvSpPr>
          <p:nvPr>
            <p:ph type="sldNum" sz="quarter" idx="12"/>
          </p:nvPr>
        </p:nvSpPr>
        <p:spPr/>
        <p:txBody>
          <a:bodyPr/>
          <a:lstStyle/>
          <a:p>
            <a:fld id="{0C15891D-5D85-41F7-8804-0265A87BC9DB}" type="slidenum">
              <a:rPr lang="en-US" smtClean="0"/>
              <a:t>40</a:t>
            </a:fld>
            <a:endParaRPr lang="en-US" dirty="0"/>
          </a:p>
        </p:txBody>
      </p:sp>
    </p:spTree>
    <p:extLst>
      <p:ext uri="{BB962C8B-B14F-4D97-AF65-F5344CB8AC3E}">
        <p14:creationId xmlns:p14="http://schemas.microsoft.com/office/powerpoint/2010/main" val="181896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BF50-E540-4BC5-AD5C-EA2BF30C8430}"/>
              </a:ext>
            </a:extLst>
          </p:cNvPr>
          <p:cNvSpPr>
            <a:spLocks noGrp="1"/>
          </p:cNvSpPr>
          <p:nvPr>
            <p:ph type="title"/>
          </p:nvPr>
        </p:nvSpPr>
        <p:spPr/>
        <p:txBody>
          <a:bodyPr/>
          <a:lstStyle/>
          <a:p>
            <a:r>
              <a:rPr lang="en-US" dirty="0"/>
              <a:t>Recommender systems</a:t>
            </a:r>
          </a:p>
        </p:txBody>
      </p:sp>
      <p:sp>
        <p:nvSpPr>
          <p:cNvPr id="3" name="Content Placeholder 2">
            <a:extLst>
              <a:ext uri="{FF2B5EF4-FFF2-40B4-BE49-F238E27FC236}">
                <a16:creationId xmlns:a16="http://schemas.microsoft.com/office/drawing/2014/main" id="{AFD2C6FD-2F21-4F1B-8A12-3A207E77963B}"/>
              </a:ext>
            </a:extLst>
          </p:cNvPr>
          <p:cNvSpPr>
            <a:spLocks noGrp="1"/>
          </p:cNvSpPr>
          <p:nvPr>
            <p:ph idx="1"/>
          </p:nvPr>
        </p:nvSpPr>
        <p:spPr/>
        <p:txBody>
          <a:bodyPr/>
          <a:lstStyle/>
          <a:p>
            <a:pPr marL="0" indent="0">
              <a:buNone/>
            </a:pPr>
            <a:r>
              <a:rPr lang="en-US" dirty="0"/>
              <a:t>Recommend subset of items to users, given varying degrees of information about user and item attributes</a:t>
            </a:r>
          </a:p>
          <a:p>
            <a:endParaRPr lang="en-US" dirty="0"/>
          </a:p>
        </p:txBody>
      </p:sp>
      <p:sp>
        <p:nvSpPr>
          <p:cNvPr id="4" name="Slide Number Placeholder 3">
            <a:extLst>
              <a:ext uri="{FF2B5EF4-FFF2-40B4-BE49-F238E27FC236}">
                <a16:creationId xmlns:a16="http://schemas.microsoft.com/office/drawing/2014/main" id="{ABB97532-8040-4220-95B9-6D73A371EA83}"/>
              </a:ext>
            </a:extLst>
          </p:cNvPr>
          <p:cNvSpPr>
            <a:spLocks noGrp="1"/>
          </p:cNvSpPr>
          <p:nvPr>
            <p:ph type="sldNum" sz="quarter" idx="12"/>
          </p:nvPr>
        </p:nvSpPr>
        <p:spPr/>
        <p:txBody>
          <a:bodyPr/>
          <a:lstStyle/>
          <a:p>
            <a:fld id="{0C15891D-5D85-41F7-8804-0265A87BC9DB}" type="slidenum">
              <a:rPr lang="en-US" smtClean="0"/>
              <a:t>41</a:t>
            </a:fld>
            <a:endParaRPr lang="en-US" dirty="0"/>
          </a:p>
        </p:txBody>
      </p:sp>
      <p:pic>
        <p:nvPicPr>
          <p:cNvPr id="1028" name="Picture 4">
            <a:extLst>
              <a:ext uri="{FF2B5EF4-FFF2-40B4-BE49-F238E27FC236}">
                <a16:creationId xmlns:a16="http://schemas.microsoft.com/office/drawing/2014/main" id="{14EE80F5-090F-492A-8917-165FC99039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504" t="15916" r="15291" b="14880"/>
          <a:stretch/>
        </p:blipFill>
        <p:spPr bwMode="auto">
          <a:xfrm>
            <a:off x="7203617" y="3336544"/>
            <a:ext cx="827963" cy="846780"/>
          </a:xfrm>
          <a:prstGeom prst="ellipse">
            <a:avLst/>
          </a:prstGeom>
          <a:noFill/>
          <a:extLst>
            <a:ext uri="{909E8E84-426E-40DD-AFC4-6F175D3DCCD1}">
              <a14:hiddenFill xmlns:a14="http://schemas.microsoft.com/office/drawing/2010/main">
                <a:solidFill>
                  <a:srgbClr val="FFFFFF"/>
                </a:solidFill>
              </a14:hiddenFill>
            </a:ext>
          </a:extLst>
        </p:spPr>
      </p:pic>
      <p:pic>
        <p:nvPicPr>
          <p:cNvPr id="9" name="Graphic 8" descr="Man in business attire">
            <a:extLst>
              <a:ext uri="{FF2B5EF4-FFF2-40B4-BE49-F238E27FC236}">
                <a16:creationId xmlns:a16="http://schemas.microsoft.com/office/drawing/2014/main" id="{5267B496-3D75-4C36-8B03-74E0C83C07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83348" y="3262050"/>
            <a:ext cx="882637" cy="1191883"/>
          </a:xfrm>
          <a:prstGeom prst="rect">
            <a:avLst/>
          </a:prstGeom>
        </p:spPr>
      </p:pic>
      <p:pic>
        <p:nvPicPr>
          <p:cNvPr id="1032" name="Picture 8" descr="Dune (2021) - IMDb">
            <a:extLst>
              <a:ext uri="{FF2B5EF4-FFF2-40B4-BE49-F238E27FC236}">
                <a16:creationId xmlns:a16="http://schemas.microsoft.com/office/drawing/2014/main" id="{F741BE12-85F6-4372-8C70-F3A117BA1D9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761" b="9929"/>
          <a:stretch/>
        </p:blipFill>
        <p:spPr bwMode="auto">
          <a:xfrm>
            <a:off x="8384040" y="2131017"/>
            <a:ext cx="1171124" cy="142951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est Side Story (2021) - IMDb">
            <a:extLst>
              <a:ext uri="{FF2B5EF4-FFF2-40B4-BE49-F238E27FC236}">
                <a16:creationId xmlns:a16="http://schemas.microsoft.com/office/drawing/2014/main" id="{22145052-CCAC-486D-B013-992CE5F2C8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1833" r="15670" b="20285"/>
          <a:stretch/>
        </p:blipFill>
        <p:spPr bwMode="auto">
          <a:xfrm>
            <a:off x="10032895" y="2117046"/>
            <a:ext cx="1187043" cy="141462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Belfast (film) - Wikipedia">
            <a:extLst>
              <a:ext uri="{FF2B5EF4-FFF2-40B4-BE49-F238E27FC236}">
                <a16:creationId xmlns:a16="http://schemas.microsoft.com/office/drawing/2014/main" id="{679636A9-7483-4913-BC73-7282C75C85F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493" r="7493" b="27526"/>
          <a:stretch/>
        </p:blipFill>
        <p:spPr bwMode="auto">
          <a:xfrm>
            <a:off x="9089071" y="3857992"/>
            <a:ext cx="1171125" cy="142951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CE4FF10-BC41-4047-AE64-2D6936BD6FA9}"/>
              </a:ext>
            </a:extLst>
          </p:cNvPr>
          <p:cNvSpPr txBox="1"/>
          <p:nvPr/>
        </p:nvSpPr>
        <p:spPr>
          <a:xfrm>
            <a:off x="8760250" y="1801973"/>
            <a:ext cx="418704" cy="369332"/>
          </a:xfrm>
          <a:prstGeom prst="rect">
            <a:avLst/>
          </a:prstGeom>
          <a:noFill/>
        </p:spPr>
        <p:txBody>
          <a:bodyPr wrap="none" rtlCol="0">
            <a:spAutoFit/>
          </a:bodyPr>
          <a:lstStyle/>
          <a:p>
            <a:r>
              <a:rPr lang="en-US" dirty="0"/>
              <a:t>86</a:t>
            </a:r>
          </a:p>
        </p:txBody>
      </p:sp>
      <p:sp>
        <p:nvSpPr>
          <p:cNvPr id="15" name="TextBox 14">
            <a:extLst>
              <a:ext uri="{FF2B5EF4-FFF2-40B4-BE49-F238E27FC236}">
                <a16:creationId xmlns:a16="http://schemas.microsoft.com/office/drawing/2014/main" id="{32BA1E0E-5385-4E1C-A054-2934F43D6815}"/>
              </a:ext>
            </a:extLst>
          </p:cNvPr>
          <p:cNvSpPr txBox="1"/>
          <p:nvPr/>
        </p:nvSpPr>
        <p:spPr>
          <a:xfrm>
            <a:off x="10417064" y="1788002"/>
            <a:ext cx="418704" cy="369332"/>
          </a:xfrm>
          <a:prstGeom prst="rect">
            <a:avLst/>
          </a:prstGeom>
          <a:noFill/>
        </p:spPr>
        <p:txBody>
          <a:bodyPr wrap="none" rtlCol="0">
            <a:spAutoFit/>
          </a:bodyPr>
          <a:lstStyle/>
          <a:p>
            <a:r>
              <a:rPr lang="en-US" dirty="0"/>
              <a:t>74</a:t>
            </a:r>
          </a:p>
        </p:txBody>
      </p:sp>
      <p:sp>
        <p:nvSpPr>
          <p:cNvPr id="16" name="TextBox 15">
            <a:extLst>
              <a:ext uri="{FF2B5EF4-FFF2-40B4-BE49-F238E27FC236}">
                <a16:creationId xmlns:a16="http://schemas.microsoft.com/office/drawing/2014/main" id="{F97C08A3-5F25-4275-ABFC-96426B6FB63C}"/>
              </a:ext>
            </a:extLst>
          </p:cNvPr>
          <p:cNvSpPr txBox="1"/>
          <p:nvPr/>
        </p:nvSpPr>
        <p:spPr>
          <a:xfrm>
            <a:off x="9465281" y="3560535"/>
            <a:ext cx="418704" cy="369332"/>
          </a:xfrm>
          <a:prstGeom prst="rect">
            <a:avLst/>
          </a:prstGeom>
          <a:noFill/>
        </p:spPr>
        <p:txBody>
          <a:bodyPr wrap="none" rtlCol="0">
            <a:spAutoFit/>
          </a:bodyPr>
          <a:lstStyle/>
          <a:p>
            <a:r>
              <a:rPr lang="en-US" dirty="0"/>
              <a:t>78</a:t>
            </a:r>
          </a:p>
        </p:txBody>
      </p:sp>
      <p:pic>
        <p:nvPicPr>
          <p:cNvPr id="13" name="Picture 8" descr="Dune (2021) - IMDb">
            <a:extLst>
              <a:ext uri="{FF2B5EF4-FFF2-40B4-BE49-F238E27FC236}">
                <a16:creationId xmlns:a16="http://schemas.microsoft.com/office/drawing/2014/main" id="{AD80E606-D8CC-4D7F-93C4-681AB4153B7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761" b="9929"/>
          <a:stretch/>
        </p:blipFill>
        <p:spPr bwMode="auto">
          <a:xfrm>
            <a:off x="4610554" y="2837473"/>
            <a:ext cx="726494" cy="88678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Belfast (film) - Wikipedia">
            <a:extLst>
              <a:ext uri="{FF2B5EF4-FFF2-40B4-BE49-F238E27FC236}">
                <a16:creationId xmlns:a16="http://schemas.microsoft.com/office/drawing/2014/main" id="{BFD6A002-6B7C-43B3-827C-592A29D7B40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493" r="7493" b="27526"/>
          <a:stretch/>
        </p:blipFill>
        <p:spPr bwMode="auto">
          <a:xfrm>
            <a:off x="5644285" y="2837473"/>
            <a:ext cx="741067" cy="90457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86CD5E7E-4682-41A9-94F1-821EA02CA85F}"/>
              </a:ext>
            </a:extLst>
          </p:cNvPr>
          <p:cNvSpPr txBox="1"/>
          <p:nvPr/>
        </p:nvSpPr>
        <p:spPr>
          <a:xfrm>
            <a:off x="3656284" y="3126202"/>
            <a:ext cx="694742" cy="369332"/>
          </a:xfrm>
          <a:prstGeom prst="rect">
            <a:avLst/>
          </a:prstGeom>
          <a:noFill/>
        </p:spPr>
        <p:txBody>
          <a:bodyPr wrap="none" rtlCol="0">
            <a:spAutoFit/>
          </a:bodyPr>
          <a:lstStyle/>
          <a:p>
            <a:r>
              <a:rPr lang="en-US" dirty="0"/>
              <a:t>Top-k</a:t>
            </a:r>
          </a:p>
        </p:txBody>
      </p:sp>
      <p:pic>
        <p:nvPicPr>
          <p:cNvPr id="18" name="Picture 10" descr="West Side Story (2021) - IMDb">
            <a:extLst>
              <a:ext uri="{FF2B5EF4-FFF2-40B4-BE49-F238E27FC236}">
                <a16:creationId xmlns:a16="http://schemas.microsoft.com/office/drawing/2014/main" id="{1EBC50D7-4AEA-4631-BE43-353235FCE9A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1833" r="15670" b="20285"/>
          <a:stretch/>
        </p:blipFill>
        <p:spPr bwMode="auto">
          <a:xfrm>
            <a:off x="10185295" y="2269446"/>
            <a:ext cx="1187043" cy="141462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Dune (2021) - IMDb">
            <a:extLst>
              <a:ext uri="{FF2B5EF4-FFF2-40B4-BE49-F238E27FC236}">
                <a16:creationId xmlns:a16="http://schemas.microsoft.com/office/drawing/2014/main" id="{172FA6CC-EBEF-4B1A-803D-3AB20CB73CA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761" b="9929"/>
          <a:stretch/>
        </p:blipFill>
        <p:spPr bwMode="auto">
          <a:xfrm>
            <a:off x="4624201" y="3963762"/>
            <a:ext cx="726494" cy="88678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West Side Story (2021) - IMDb">
            <a:extLst>
              <a:ext uri="{FF2B5EF4-FFF2-40B4-BE49-F238E27FC236}">
                <a16:creationId xmlns:a16="http://schemas.microsoft.com/office/drawing/2014/main" id="{BD864B8E-933D-40DF-BEBF-AEEF808BE5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1833" r="15670" b="20285"/>
          <a:stretch/>
        </p:blipFill>
        <p:spPr bwMode="auto">
          <a:xfrm>
            <a:off x="5607244" y="3963762"/>
            <a:ext cx="758952" cy="90445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B0007E5E-C14A-499B-ABD3-806110675869}"/>
              </a:ext>
            </a:extLst>
          </p:cNvPr>
          <p:cNvSpPr txBox="1"/>
          <p:nvPr/>
        </p:nvSpPr>
        <p:spPr>
          <a:xfrm>
            <a:off x="3648235" y="4174884"/>
            <a:ext cx="997581" cy="369332"/>
          </a:xfrm>
          <a:prstGeom prst="rect">
            <a:avLst/>
          </a:prstGeom>
          <a:noFill/>
        </p:spPr>
        <p:txBody>
          <a:bodyPr wrap="none" rtlCol="0">
            <a:spAutoFit/>
          </a:bodyPr>
          <a:lstStyle/>
          <a:p>
            <a:r>
              <a:rPr lang="en-US" dirty="0"/>
              <a:t>Diversity</a:t>
            </a:r>
          </a:p>
        </p:txBody>
      </p:sp>
    </p:spTree>
    <p:extLst>
      <p:ext uri="{BB962C8B-B14F-4D97-AF65-F5344CB8AC3E}">
        <p14:creationId xmlns:p14="http://schemas.microsoft.com/office/powerpoint/2010/main" val="4008236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BF50-E540-4BC5-AD5C-EA2BF30C8430}"/>
              </a:ext>
            </a:extLst>
          </p:cNvPr>
          <p:cNvSpPr>
            <a:spLocks noGrp="1"/>
          </p:cNvSpPr>
          <p:nvPr>
            <p:ph type="title"/>
          </p:nvPr>
        </p:nvSpPr>
        <p:spPr/>
        <p:txBody>
          <a:bodyPr/>
          <a:lstStyle/>
          <a:p>
            <a:r>
              <a:rPr lang="en-US" dirty="0"/>
              <a:t>Recommender systems</a:t>
            </a:r>
          </a:p>
        </p:txBody>
      </p:sp>
      <p:sp>
        <p:nvSpPr>
          <p:cNvPr id="3" name="Content Placeholder 2">
            <a:extLst>
              <a:ext uri="{FF2B5EF4-FFF2-40B4-BE49-F238E27FC236}">
                <a16:creationId xmlns:a16="http://schemas.microsoft.com/office/drawing/2014/main" id="{AFD2C6FD-2F21-4F1B-8A12-3A207E77963B}"/>
              </a:ext>
            </a:extLst>
          </p:cNvPr>
          <p:cNvSpPr>
            <a:spLocks noGrp="1"/>
          </p:cNvSpPr>
          <p:nvPr>
            <p:ph idx="1"/>
          </p:nvPr>
        </p:nvSpPr>
        <p:spPr/>
        <p:txBody>
          <a:bodyPr>
            <a:normAutofit/>
          </a:bodyPr>
          <a:lstStyle/>
          <a:p>
            <a:pPr marL="0" indent="0">
              <a:buNone/>
            </a:pPr>
            <a:r>
              <a:rPr lang="en-US" dirty="0"/>
              <a:t>Recommend a subset of items to users, given varying degrees of information about user and item attributes, buyer chooses one</a:t>
            </a:r>
          </a:p>
          <a:p>
            <a:endParaRPr lang="en-US" dirty="0"/>
          </a:p>
          <a:p>
            <a:endParaRPr lang="en-US" dirty="0"/>
          </a:p>
          <a:p>
            <a:endParaRPr lang="en-US" dirty="0"/>
          </a:p>
          <a:p>
            <a:endParaRPr lang="en-US" dirty="0"/>
          </a:p>
          <a:p>
            <a:endParaRPr lang="en-US" dirty="0"/>
          </a:p>
          <a:p>
            <a:endParaRPr lang="en-US" dirty="0"/>
          </a:p>
          <a:p>
            <a:pPr marL="0" indent="0">
              <a:buNone/>
            </a:pPr>
            <a:r>
              <a:rPr lang="en-US" dirty="0"/>
              <a:t>Most relevant items</a:t>
            </a:r>
          </a:p>
        </p:txBody>
      </p:sp>
      <p:sp>
        <p:nvSpPr>
          <p:cNvPr id="4" name="Slide Number Placeholder 3">
            <a:extLst>
              <a:ext uri="{FF2B5EF4-FFF2-40B4-BE49-F238E27FC236}">
                <a16:creationId xmlns:a16="http://schemas.microsoft.com/office/drawing/2014/main" id="{ABB97532-8040-4220-95B9-6D73A371EA83}"/>
              </a:ext>
            </a:extLst>
          </p:cNvPr>
          <p:cNvSpPr>
            <a:spLocks noGrp="1"/>
          </p:cNvSpPr>
          <p:nvPr>
            <p:ph type="sldNum" sz="quarter" idx="12"/>
          </p:nvPr>
        </p:nvSpPr>
        <p:spPr/>
        <p:txBody>
          <a:bodyPr/>
          <a:lstStyle/>
          <a:p>
            <a:fld id="{0C15891D-5D85-41F7-8804-0265A87BC9DB}" type="slidenum">
              <a:rPr lang="en-US" smtClean="0"/>
              <a:t>5</a:t>
            </a:fld>
            <a:endParaRPr lang="en-US" dirty="0"/>
          </a:p>
        </p:txBody>
      </p:sp>
      <p:pic>
        <p:nvPicPr>
          <p:cNvPr id="9" name="Graphic 8" descr="Man in business attire">
            <a:extLst>
              <a:ext uri="{FF2B5EF4-FFF2-40B4-BE49-F238E27FC236}">
                <a16:creationId xmlns:a16="http://schemas.microsoft.com/office/drawing/2014/main" id="{5267B496-3D75-4C36-8B03-74E0C83C075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47415" y="3333750"/>
            <a:ext cx="674360" cy="910633"/>
          </a:xfrm>
          <a:prstGeom prst="rect">
            <a:avLst/>
          </a:prstGeom>
        </p:spPr>
      </p:pic>
      <p:graphicFrame>
        <p:nvGraphicFramePr>
          <p:cNvPr id="5" name="Table 5">
            <a:extLst>
              <a:ext uri="{FF2B5EF4-FFF2-40B4-BE49-F238E27FC236}">
                <a16:creationId xmlns:a16="http://schemas.microsoft.com/office/drawing/2014/main" id="{2391CBCB-2464-4CA7-9F24-CB962E2BA9EC}"/>
              </a:ext>
            </a:extLst>
          </p:cNvPr>
          <p:cNvGraphicFramePr>
            <a:graphicFrameLocks noGrp="1"/>
          </p:cNvGraphicFramePr>
          <p:nvPr/>
        </p:nvGraphicFramePr>
        <p:xfrm>
          <a:off x="3263451" y="3333750"/>
          <a:ext cx="5248772" cy="1651000"/>
        </p:xfrm>
        <a:graphic>
          <a:graphicData uri="http://schemas.openxmlformats.org/drawingml/2006/table">
            <a:tbl>
              <a:tblPr firstRow="1" bandRow="1">
                <a:tableStyleId>{2D5ABB26-0587-4C30-8999-92F81FD0307C}</a:tableStyleId>
              </a:tblPr>
              <a:tblGrid>
                <a:gridCol w="1312193">
                  <a:extLst>
                    <a:ext uri="{9D8B030D-6E8A-4147-A177-3AD203B41FA5}">
                      <a16:colId xmlns:a16="http://schemas.microsoft.com/office/drawing/2014/main" val="1075003561"/>
                    </a:ext>
                  </a:extLst>
                </a:gridCol>
                <a:gridCol w="1312193">
                  <a:extLst>
                    <a:ext uri="{9D8B030D-6E8A-4147-A177-3AD203B41FA5}">
                      <a16:colId xmlns:a16="http://schemas.microsoft.com/office/drawing/2014/main" val="3403189930"/>
                    </a:ext>
                  </a:extLst>
                </a:gridCol>
                <a:gridCol w="1312193">
                  <a:extLst>
                    <a:ext uri="{9D8B030D-6E8A-4147-A177-3AD203B41FA5}">
                      <a16:colId xmlns:a16="http://schemas.microsoft.com/office/drawing/2014/main" val="3946369067"/>
                    </a:ext>
                  </a:extLst>
                </a:gridCol>
                <a:gridCol w="1312193">
                  <a:extLst>
                    <a:ext uri="{9D8B030D-6E8A-4147-A177-3AD203B41FA5}">
                      <a16:colId xmlns:a16="http://schemas.microsoft.com/office/drawing/2014/main" val="3380047435"/>
                    </a:ext>
                  </a:extLst>
                </a:gridCol>
              </a:tblGrid>
              <a:tr h="267701">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5317439"/>
                  </a:ext>
                </a:extLst>
              </a:tr>
              <a:tr h="370840">
                <a:tc>
                  <a:txBody>
                    <a:bodyPr/>
                    <a:lstStyle/>
                    <a:p>
                      <a:pPr algn="ctr"/>
                      <a:r>
                        <a:rPr lang="en-US" dirty="0"/>
                        <a:t>2.5</a:t>
                      </a:r>
                    </a:p>
                  </a:txBody>
                  <a:tcPr/>
                </a:tc>
                <a:tc>
                  <a:txBody>
                    <a:bodyPr/>
                    <a:lstStyle/>
                    <a:p>
                      <a:pPr algn="ctr"/>
                      <a:r>
                        <a:rPr lang="en-US" dirty="0"/>
                        <a:t>2</a:t>
                      </a:r>
                    </a:p>
                  </a:txBody>
                  <a:tcPr/>
                </a:tc>
                <a:tc>
                  <a:txBody>
                    <a:bodyPr/>
                    <a:lstStyle/>
                    <a:p>
                      <a:pPr algn="ctr"/>
                      <a:r>
                        <a:rPr lang="en-US" dirty="0"/>
                        <a:t>1</a:t>
                      </a:r>
                    </a:p>
                  </a:txBody>
                  <a:tcPr/>
                </a:tc>
                <a:tc>
                  <a:txBody>
                    <a:bodyPr/>
                    <a:lstStyle/>
                    <a:p>
                      <a:pPr algn="ctr"/>
                      <a:r>
                        <a:rPr lang="en-US" dirty="0"/>
                        <a:t>0.5</a:t>
                      </a:r>
                    </a:p>
                    <a:p>
                      <a:pPr algn="ctr"/>
                      <a:endParaRPr lang="en-US" dirty="0"/>
                    </a:p>
                    <a:p>
                      <a:pPr algn="ctr"/>
                      <a:endParaRPr lang="en-US" dirty="0"/>
                    </a:p>
                  </a:txBody>
                  <a:tcPr/>
                </a:tc>
                <a:extLst>
                  <a:ext uri="{0D108BD9-81ED-4DB2-BD59-A6C34878D82A}">
                    <a16:rowId xmlns:a16="http://schemas.microsoft.com/office/drawing/2014/main" val="978203395"/>
                  </a:ext>
                </a:extLst>
              </a:tr>
              <a:tr h="370840">
                <a:tc>
                  <a:txBody>
                    <a:bodyPr/>
                    <a:lstStyle/>
                    <a:p>
                      <a:pPr algn="ctr"/>
                      <a:r>
                        <a:rPr lang="en-US" dirty="0"/>
                        <a:t>2</a:t>
                      </a:r>
                    </a:p>
                  </a:txBody>
                  <a:tcPr/>
                </a:tc>
                <a:tc>
                  <a:txBody>
                    <a:bodyPr/>
                    <a:lstStyle/>
                    <a:p>
                      <a:pPr algn="ctr"/>
                      <a:r>
                        <a:rPr lang="en-US" dirty="0"/>
                        <a:t>2.5</a:t>
                      </a:r>
                    </a:p>
                  </a:txBody>
                  <a:tcPr/>
                </a:tc>
                <a:tc>
                  <a:txBody>
                    <a:bodyPr/>
                    <a:lstStyle/>
                    <a:p>
                      <a:pPr algn="ctr"/>
                      <a:r>
                        <a:rPr lang="en-US" dirty="0"/>
                        <a:t>0.5</a:t>
                      </a:r>
                    </a:p>
                  </a:txBody>
                  <a:tcPr/>
                </a:tc>
                <a:tc>
                  <a:txBody>
                    <a:bodyPr/>
                    <a:lstStyle/>
                    <a:p>
                      <a:pPr algn="ctr"/>
                      <a:r>
                        <a:rPr lang="en-US" dirty="0"/>
                        <a:t>1</a:t>
                      </a:r>
                    </a:p>
                  </a:txBody>
                  <a:tcPr/>
                </a:tc>
                <a:extLst>
                  <a:ext uri="{0D108BD9-81ED-4DB2-BD59-A6C34878D82A}">
                    <a16:rowId xmlns:a16="http://schemas.microsoft.com/office/drawing/2014/main" val="723374094"/>
                  </a:ext>
                </a:extLst>
              </a:tr>
            </a:tbl>
          </a:graphicData>
        </a:graphic>
      </p:graphicFrame>
      <p:pic>
        <p:nvPicPr>
          <p:cNvPr id="8" name="Graphic 7" descr="Woman wearing a cardigan">
            <a:extLst>
              <a:ext uri="{FF2B5EF4-FFF2-40B4-BE49-F238E27FC236}">
                <a16:creationId xmlns:a16="http://schemas.microsoft.com/office/drawing/2014/main" id="{1FE10CC9-2A41-4F76-B335-F0E1AB6DE3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47415" y="4321108"/>
            <a:ext cx="608380" cy="847899"/>
          </a:xfrm>
          <a:prstGeom prst="rect">
            <a:avLst/>
          </a:prstGeom>
        </p:spPr>
      </p:pic>
      <p:pic>
        <p:nvPicPr>
          <p:cNvPr id="11" name="Picture 10">
            <a:extLst>
              <a:ext uri="{FF2B5EF4-FFF2-40B4-BE49-F238E27FC236}">
                <a16:creationId xmlns:a16="http://schemas.microsoft.com/office/drawing/2014/main" id="{96344379-69FF-4FB1-BE90-CA055DAEF02F}"/>
              </a:ext>
            </a:extLst>
          </p:cNvPr>
          <p:cNvPicPr>
            <a:picLocks noChangeAspect="1"/>
          </p:cNvPicPr>
          <p:nvPr/>
        </p:nvPicPr>
        <p:blipFill>
          <a:blip r:embed="rId6"/>
          <a:stretch>
            <a:fillRect/>
          </a:stretch>
        </p:blipFill>
        <p:spPr>
          <a:xfrm>
            <a:off x="5933037" y="2291799"/>
            <a:ext cx="1011822" cy="1041951"/>
          </a:xfrm>
          <a:prstGeom prst="rect">
            <a:avLst/>
          </a:prstGeom>
        </p:spPr>
      </p:pic>
      <p:pic>
        <p:nvPicPr>
          <p:cNvPr id="22" name="Picture 21">
            <a:extLst>
              <a:ext uri="{FF2B5EF4-FFF2-40B4-BE49-F238E27FC236}">
                <a16:creationId xmlns:a16="http://schemas.microsoft.com/office/drawing/2014/main" id="{1E2E84E8-37FA-481B-A1B6-AE864597E101}"/>
              </a:ext>
            </a:extLst>
          </p:cNvPr>
          <p:cNvPicPr>
            <a:picLocks noChangeAspect="1"/>
          </p:cNvPicPr>
          <p:nvPr/>
        </p:nvPicPr>
        <p:blipFill>
          <a:blip r:embed="rId7"/>
          <a:stretch>
            <a:fillRect/>
          </a:stretch>
        </p:blipFill>
        <p:spPr>
          <a:xfrm>
            <a:off x="4688015" y="2734651"/>
            <a:ext cx="1028974" cy="609314"/>
          </a:xfrm>
          <a:prstGeom prst="rect">
            <a:avLst/>
          </a:prstGeom>
        </p:spPr>
      </p:pic>
      <p:pic>
        <p:nvPicPr>
          <p:cNvPr id="24" name="Picture 23">
            <a:extLst>
              <a:ext uri="{FF2B5EF4-FFF2-40B4-BE49-F238E27FC236}">
                <a16:creationId xmlns:a16="http://schemas.microsoft.com/office/drawing/2014/main" id="{0CD5EDCB-1AC1-457D-97AA-05971EDDD2DB}"/>
              </a:ext>
            </a:extLst>
          </p:cNvPr>
          <p:cNvPicPr>
            <a:picLocks noChangeAspect="1"/>
          </p:cNvPicPr>
          <p:nvPr/>
        </p:nvPicPr>
        <p:blipFill>
          <a:blip r:embed="rId8"/>
          <a:stretch>
            <a:fillRect/>
          </a:stretch>
        </p:blipFill>
        <p:spPr>
          <a:xfrm>
            <a:off x="3378035" y="2683332"/>
            <a:ext cx="988322" cy="650418"/>
          </a:xfrm>
          <a:prstGeom prst="rect">
            <a:avLst/>
          </a:prstGeom>
        </p:spPr>
      </p:pic>
      <p:pic>
        <p:nvPicPr>
          <p:cNvPr id="5122" name="Picture 2">
            <a:extLst>
              <a:ext uri="{FF2B5EF4-FFF2-40B4-BE49-F238E27FC236}">
                <a16:creationId xmlns:a16="http://schemas.microsoft.com/office/drawing/2014/main" id="{4D568ABF-4941-4741-8F2A-6975BC9319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97867" y="2743890"/>
            <a:ext cx="618745" cy="6000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99B97C94-1222-47BC-B745-5A2C8A76218B}"/>
              </a:ext>
            </a:extLst>
          </p:cNvPr>
          <p:cNvSpPr/>
          <p:nvPr/>
        </p:nvSpPr>
        <p:spPr>
          <a:xfrm>
            <a:off x="3378035" y="3571875"/>
            <a:ext cx="2338954" cy="6093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E592E94-9A10-45DC-A401-C247045106D2}"/>
              </a:ext>
            </a:extLst>
          </p:cNvPr>
          <p:cNvSpPr/>
          <p:nvPr/>
        </p:nvSpPr>
        <p:spPr>
          <a:xfrm>
            <a:off x="3378035" y="4477967"/>
            <a:ext cx="2338954" cy="6093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descr="Yelp icon - Agent Pest Control">
            <a:extLst>
              <a:ext uri="{FF2B5EF4-FFF2-40B4-BE49-F238E27FC236}">
                <a16:creationId xmlns:a16="http://schemas.microsoft.com/office/drawing/2014/main" id="{A6A33416-54B6-4662-8682-2BB9365FD94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722708" y="1648731"/>
            <a:ext cx="922902" cy="92290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DonorsChoose: Support a classroom. Build a future.">
            <a:extLst>
              <a:ext uri="{FF2B5EF4-FFF2-40B4-BE49-F238E27FC236}">
                <a16:creationId xmlns:a16="http://schemas.microsoft.com/office/drawing/2014/main" id="{6EAD7071-0E7F-4818-B6C0-75FD0F8B1D6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41945" t="2320" r="7403" b="3232"/>
          <a:stretch/>
        </p:blipFill>
        <p:spPr bwMode="auto">
          <a:xfrm>
            <a:off x="10751663" y="2875364"/>
            <a:ext cx="864991" cy="846780"/>
          </a:xfrm>
          <a:prstGeom prst="ellipse">
            <a:avLst/>
          </a:prstGeom>
          <a:noFill/>
          <a:extLst>
            <a:ext uri="{909E8E84-426E-40DD-AFC4-6F175D3DCCD1}">
              <a14:hiddenFill xmlns:a14="http://schemas.microsoft.com/office/drawing/2010/main">
                <a:solidFill>
                  <a:srgbClr val="FFFFFF"/>
                </a:solidFill>
              </a14:hiddenFill>
            </a:ext>
          </a:extLst>
        </p:spPr>
      </p:pic>
      <p:pic>
        <p:nvPicPr>
          <p:cNvPr id="18" name="Picture 2" descr="Amazon logo and symbol, meaning, history, PNG">
            <a:extLst>
              <a:ext uri="{FF2B5EF4-FFF2-40B4-BE49-F238E27FC236}">
                <a16:creationId xmlns:a16="http://schemas.microsoft.com/office/drawing/2014/main" id="{A58C84D4-FDA7-446E-8945-B12357D56278}"/>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3788" t="2061" r="23232" b="-8022"/>
          <a:stretch/>
        </p:blipFill>
        <p:spPr bwMode="auto">
          <a:xfrm>
            <a:off x="8512223" y="3801898"/>
            <a:ext cx="884969" cy="884969"/>
          </a:xfrm>
          <a:prstGeom prst="ellipse">
            <a:avLst/>
          </a:prstGeom>
          <a:noFill/>
          <a:ln>
            <a:solidFill>
              <a:schemeClr val="accent4"/>
            </a:solidFill>
          </a:ln>
          <a:extLst>
            <a:ext uri="{909E8E84-426E-40DD-AFC4-6F175D3DCCD1}">
              <a14:hiddenFill xmlns:a14="http://schemas.microsoft.com/office/drawing/2010/main">
                <a:solidFill>
                  <a:srgbClr val="FFFFFF"/>
                </a:solidFill>
              </a14:hiddenFill>
            </a:ext>
          </a:extLst>
        </p:spPr>
      </p:pic>
      <p:cxnSp>
        <p:nvCxnSpPr>
          <p:cNvPr id="19" name="Straight Connector 18">
            <a:extLst>
              <a:ext uri="{FF2B5EF4-FFF2-40B4-BE49-F238E27FC236}">
                <a16:creationId xmlns:a16="http://schemas.microsoft.com/office/drawing/2014/main" id="{3ABC3B48-A687-4716-BE75-153A50BBFC17}"/>
              </a:ext>
            </a:extLst>
          </p:cNvPr>
          <p:cNvCxnSpPr>
            <a:cxnSpLocks/>
          </p:cNvCxnSpPr>
          <p:nvPr/>
        </p:nvCxnSpPr>
        <p:spPr>
          <a:xfrm>
            <a:off x="3378035" y="3524251"/>
            <a:ext cx="4908715" cy="0"/>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2EA95A1-AC25-4A75-BB9C-6897E65774A6}"/>
              </a:ext>
            </a:extLst>
          </p:cNvPr>
          <p:cNvCxnSpPr>
            <a:cxnSpLocks/>
          </p:cNvCxnSpPr>
          <p:nvPr/>
        </p:nvCxnSpPr>
        <p:spPr>
          <a:xfrm>
            <a:off x="3378035" y="5159483"/>
            <a:ext cx="4908715"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88257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BF50-E540-4BC5-AD5C-EA2BF30C8430}"/>
              </a:ext>
            </a:extLst>
          </p:cNvPr>
          <p:cNvSpPr>
            <a:spLocks noGrp="1"/>
          </p:cNvSpPr>
          <p:nvPr>
            <p:ph type="title"/>
          </p:nvPr>
        </p:nvSpPr>
        <p:spPr/>
        <p:txBody>
          <a:bodyPr/>
          <a:lstStyle/>
          <a:p>
            <a:r>
              <a:rPr lang="en-US" dirty="0"/>
              <a:t>Recommender systems</a:t>
            </a:r>
          </a:p>
        </p:txBody>
      </p:sp>
      <p:sp>
        <p:nvSpPr>
          <p:cNvPr id="3" name="Content Placeholder 2">
            <a:extLst>
              <a:ext uri="{FF2B5EF4-FFF2-40B4-BE49-F238E27FC236}">
                <a16:creationId xmlns:a16="http://schemas.microsoft.com/office/drawing/2014/main" id="{AFD2C6FD-2F21-4F1B-8A12-3A207E77963B}"/>
              </a:ext>
            </a:extLst>
          </p:cNvPr>
          <p:cNvSpPr>
            <a:spLocks noGrp="1"/>
          </p:cNvSpPr>
          <p:nvPr>
            <p:ph idx="1"/>
          </p:nvPr>
        </p:nvSpPr>
        <p:spPr/>
        <p:txBody>
          <a:bodyPr/>
          <a:lstStyle/>
          <a:p>
            <a:pPr marL="0" indent="0">
              <a:buNone/>
            </a:pPr>
            <a:r>
              <a:rPr lang="en-US" dirty="0"/>
              <a:t>Recommend a subset of items to users, given varying degrees of information about user and item attributes, buyer chooses one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Keep seller 3 happy</a:t>
            </a:r>
          </a:p>
          <a:p>
            <a:pPr marL="0" indent="0">
              <a:buNone/>
            </a:pPr>
            <a:endParaRPr lang="en-US" dirty="0"/>
          </a:p>
        </p:txBody>
      </p:sp>
      <p:sp>
        <p:nvSpPr>
          <p:cNvPr id="4" name="Slide Number Placeholder 3">
            <a:extLst>
              <a:ext uri="{FF2B5EF4-FFF2-40B4-BE49-F238E27FC236}">
                <a16:creationId xmlns:a16="http://schemas.microsoft.com/office/drawing/2014/main" id="{ABB97532-8040-4220-95B9-6D73A371EA83}"/>
              </a:ext>
            </a:extLst>
          </p:cNvPr>
          <p:cNvSpPr>
            <a:spLocks noGrp="1"/>
          </p:cNvSpPr>
          <p:nvPr>
            <p:ph type="sldNum" sz="quarter" idx="12"/>
          </p:nvPr>
        </p:nvSpPr>
        <p:spPr/>
        <p:txBody>
          <a:bodyPr/>
          <a:lstStyle/>
          <a:p>
            <a:fld id="{0C15891D-5D85-41F7-8804-0265A87BC9DB}" type="slidenum">
              <a:rPr lang="en-US" smtClean="0"/>
              <a:t>6</a:t>
            </a:fld>
            <a:endParaRPr lang="en-US" dirty="0"/>
          </a:p>
        </p:txBody>
      </p:sp>
      <p:pic>
        <p:nvPicPr>
          <p:cNvPr id="9" name="Graphic 8" descr="Man in business attire">
            <a:extLst>
              <a:ext uri="{FF2B5EF4-FFF2-40B4-BE49-F238E27FC236}">
                <a16:creationId xmlns:a16="http://schemas.microsoft.com/office/drawing/2014/main" id="{5267B496-3D75-4C36-8B03-74E0C83C075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47415" y="3333750"/>
            <a:ext cx="674360" cy="910633"/>
          </a:xfrm>
          <a:prstGeom prst="rect">
            <a:avLst/>
          </a:prstGeom>
        </p:spPr>
      </p:pic>
      <p:graphicFrame>
        <p:nvGraphicFramePr>
          <p:cNvPr id="5" name="Table 5">
            <a:extLst>
              <a:ext uri="{FF2B5EF4-FFF2-40B4-BE49-F238E27FC236}">
                <a16:creationId xmlns:a16="http://schemas.microsoft.com/office/drawing/2014/main" id="{2391CBCB-2464-4CA7-9F24-CB962E2BA9EC}"/>
              </a:ext>
            </a:extLst>
          </p:cNvPr>
          <p:cNvGraphicFramePr>
            <a:graphicFrameLocks noGrp="1"/>
          </p:cNvGraphicFramePr>
          <p:nvPr/>
        </p:nvGraphicFramePr>
        <p:xfrm>
          <a:off x="3263451" y="3333750"/>
          <a:ext cx="5248772" cy="1651000"/>
        </p:xfrm>
        <a:graphic>
          <a:graphicData uri="http://schemas.openxmlformats.org/drawingml/2006/table">
            <a:tbl>
              <a:tblPr firstRow="1" bandRow="1">
                <a:tableStyleId>{2D5ABB26-0587-4C30-8999-92F81FD0307C}</a:tableStyleId>
              </a:tblPr>
              <a:tblGrid>
                <a:gridCol w="1312193">
                  <a:extLst>
                    <a:ext uri="{9D8B030D-6E8A-4147-A177-3AD203B41FA5}">
                      <a16:colId xmlns:a16="http://schemas.microsoft.com/office/drawing/2014/main" val="1075003561"/>
                    </a:ext>
                  </a:extLst>
                </a:gridCol>
                <a:gridCol w="1312193">
                  <a:extLst>
                    <a:ext uri="{9D8B030D-6E8A-4147-A177-3AD203B41FA5}">
                      <a16:colId xmlns:a16="http://schemas.microsoft.com/office/drawing/2014/main" val="3403189930"/>
                    </a:ext>
                  </a:extLst>
                </a:gridCol>
                <a:gridCol w="1312193">
                  <a:extLst>
                    <a:ext uri="{9D8B030D-6E8A-4147-A177-3AD203B41FA5}">
                      <a16:colId xmlns:a16="http://schemas.microsoft.com/office/drawing/2014/main" val="3946369067"/>
                    </a:ext>
                  </a:extLst>
                </a:gridCol>
                <a:gridCol w="1312193">
                  <a:extLst>
                    <a:ext uri="{9D8B030D-6E8A-4147-A177-3AD203B41FA5}">
                      <a16:colId xmlns:a16="http://schemas.microsoft.com/office/drawing/2014/main" val="3380047435"/>
                    </a:ext>
                  </a:extLst>
                </a:gridCol>
              </a:tblGrid>
              <a:tr h="267701">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5317439"/>
                  </a:ext>
                </a:extLst>
              </a:tr>
              <a:tr h="370840">
                <a:tc>
                  <a:txBody>
                    <a:bodyPr/>
                    <a:lstStyle/>
                    <a:p>
                      <a:pPr algn="ctr"/>
                      <a:r>
                        <a:rPr lang="en-US" dirty="0"/>
                        <a:t>2.5</a:t>
                      </a:r>
                    </a:p>
                  </a:txBody>
                  <a:tcPr/>
                </a:tc>
                <a:tc>
                  <a:txBody>
                    <a:bodyPr/>
                    <a:lstStyle/>
                    <a:p>
                      <a:pPr algn="ctr"/>
                      <a:r>
                        <a:rPr lang="en-US" dirty="0"/>
                        <a:t>2</a:t>
                      </a:r>
                    </a:p>
                  </a:txBody>
                  <a:tcPr/>
                </a:tc>
                <a:tc>
                  <a:txBody>
                    <a:bodyPr/>
                    <a:lstStyle/>
                    <a:p>
                      <a:pPr algn="ctr"/>
                      <a:r>
                        <a:rPr lang="en-US" dirty="0"/>
                        <a:t>1</a:t>
                      </a:r>
                    </a:p>
                  </a:txBody>
                  <a:tcPr/>
                </a:tc>
                <a:tc>
                  <a:txBody>
                    <a:bodyPr/>
                    <a:lstStyle/>
                    <a:p>
                      <a:pPr algn="ctr"/>
                      <a:r>
                        <a:rPr lang="en-US" dirty="0"/>
                        <a:t>0.5</a:t>
                      </a:r>
                    </a:p>
                    <a:p>
                      <a:pPr algn="ctr"/>
                      <a:endParaRPr lang="en-US" dirty="0"/>
                    </a:p>
                    <a:p>
                      <a:pPr algn="ctr"/>
                      <a:endParaRPr lang="en-US" dirty="0"/>
                    </a:p>
                  </a:txBody>
                  <a:tcPr/>
                </a:tc>
                <a:extLst>
                  <a:ext uri="{0D108BD9-81ED-4DB2-BD59-A6C34878D82A}">
                    <a16:rowId xmlns:a16="http://schemas.microsoft.com/office/drawing/2014/main" val="978203395"/>
                  </a:ext>
                </a:extLst>
              </a:tr>
              <a:tr h="370840">
                <a:tc>
                  <a:txBody>
                    <a:bodyPr/>
                    <a:lstStyle/>
                    <a:p>
                      <a:pPr algn="ctr"/>
                      <a:r>
                        <a:rPr lang="en-US" dirty="0"/>
                        <a:t>2</a:t>
                      </a:r>
                    </a:p>
                  </a:txBody>
                  <a:tcPr/>
                </a:tc>
                <a:tc>
                  <a:txBody>
                    <a:bodyPr/>
                    <a:lstStyle/>
                    <a:p>
                      <a:pPr algn="ctr"/>
                      <a:r>
                        <a:rPr lang="en-US" dirty="0"/>
                        <a:t>2.5</a:t>
                      </a:r>
                    </a:p>
                  </a:txBody>
                  <a:tcPr/>
                </a:tc>
                <a:tc>
                  <a:txBody>
                    <a:bodyPr/>
                    <a:lstStyle/>
                    <a:p>
                      <a:pPr algn="ctr"/>
                      <a:r>
                        <a:rPr lang="en-US" dirty="0"/>
                        <a:t>0.5</a:t>
                      </a:r>
                    </a:p>
                  </a:txBody>
                  <a:tcPr/>
                </a:tc>
                <a:tc>
                  <a:txBody>
                    <a:bodyPr/>
                    <a:lstStyle/>
                    <a:p>
                      <a:pPr algn="ctr"/>
                      <a:r>
                        <a:rPr lang="en-US" dirty="0"/>
                        <a:t>1</a:t>
                      </a:r>
                    </a:p>
                  </a:txBody>
                  <a:tcPr/>
                </a:tc>
                <a:extLst>
                  <a:ext uri="{0D108BD9-81ED-4DB2-BD59-A6C34878D82A}">
                    <a16:rowId xmlns:a16="http://schemas.microsoft.com/office/drawing/2014/main" val="723374094"/>
                  </a:ext>
                </a:extLst>
              </a:tr>
            </a:tbl>
          </a:graphicData>
        </a:graphic>
      </p:graphicFrame>
      <p:pic>
        <p:nvPicPr>
          <p:cNvPr id="8" name="Graphic 7" descr="Woman wearing a cardigan">
            <a:extLst>
              <a:ext uri="{FF2B5EF4-FFF2-40B4-BE49-F238E27FC236}">
                <a16:creationId xmlns:a16="http://schemas.microsoft.com/office/drawing/2014/main" id="{1FE10CC9-2A41-4F76-B335-F0E1AB6DE3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47415" y="4321108"/>
            <a:ext cx="608380" cy="847899"/>
          </a:xfrm>
          <a:prstGeom prst="rect">
            <a:avLst/>
          </a:prstGeom>
        </p:spPr>
      </p:pic>
      <p:pic>
        <p:nvPicPr>
          <p:cNvPr id="11" name="Picture 10">
            <a:extLst>
              <a:ext uri="{FF2B5EF4-FFF2-40B4-BE49-F238E27FC236}">
                <a16:creationId xmlns:a16="http://schemas.microsoft.com/office/drawing/2014/main" id="{96344379-69FF-4FB1-BE90-CA055DAEF02F}"/>
              </a:ext>
            </a:extLst>
          </p:cNvPr>
          <p:cNvPicPr>
            <a:picLocks noChangeAspect="1"/>
          </p:cNvPicPr>
          <p:nvPr/>
        </p:nvPicPr>
        <p:blipFill>
          <a:blip r:embed="rId6"/>
          <a:stretch>
            <a:fillRect/>
          </a:stretch>
        </p:blipFill>
        <p:spPr>
          <a:xfrm>
            <a:off x="5933037" y="2291799"/>
            <a:ext cx="1011822" cy="1041951"/>
          </a:xfrm>
          <a:prstGeom prst="rect">
            <a:avLst/>
          </a:prstGeom>
        </p:spPr>
      </p:pic>
      <p:pic>
        <p:nvPicPr>
          <p:cNvPr id="22" name="Picture 21">
            <a:extLst>
              <a:ext uri="{FF2B5EF4-FFF2-40B4-BE49-F238E27FC236}">
                <a16:creationId xmlns:a16="http://schemas.microsoft.com/office/drawing/2014/main" id="{1E2E84E8-37FA-481B-A1B6-AE864597E101}"/>
              </a:ext>
            </a:extLst>
          </p:cNvPr>
          <p:cNvPicPr>
            <a:picLocks noChangeAspect="1"/>
          </p:cNvPicPr>
          <p:nvPr/>
        </p:nvPicPr>
        <p:blipFill>
          <a:blip r:embed="rId7"/>
          <a:stretch>
            <a:fillRect/>
          </a:stretch>
        </p:blipFill>
        <p:spPr>
          <a:xfrm>
            <a:off x="4688015" y="2734651"/>
            <a:ext cx="1028974" cy="609314"/>
          </a:xfrm>
          <a:prstGeom prst="rect">
            <a:avLst/>
          </a:prstGeom>
        </p:spPr>
      </p:pic>
      <p:pic>
        <p:nvPicPr>
          <p:cNvPr id="24" name="Picture 23">
            <a:extLst>
              <a:ext uri="{FF2B5EF4-FFF2-40B4-BE49-F238E27FC236}">
                <a16:creationId xmlns:a16="http://schemas.microsoft.com/office/drawing/2014/main" id="{0CD5EDCB-1AC1-457D-97AA-05971EDDD2DB}"/>
              </a:ext>
            </a:extLst>
          </p:cNvPr>
          <p:cNvPicPr>
            <a:picLocks noChangeAspect="1"/>
          </p:cNvPicPr>
          <p:nvPr/>
        </p:nvPicPr>
        <p:blipFill>
          <a:blip r:embed="rId8"/>
          <a:stretch>
            <a:fillRect/>
          </a:stretch>
        </p:blipFill>
        <p:spPr>
          <a:xfrm>
            <a:off x="3378035" y="2683332"/>
            <a:ext cx="988322" cy="650418"/>
          </a:xfrm>
          <a:prstGeom prst="rect">
            <a:avLst/>
          </a:prstGeom>
        </p:spPr>
      </p:pic>
      <p:pic>
        <p:nvPicPr>
          <p:cNvPr id="5122" name="Picture 2">
            <a:extLst>
              <a:ext uri="{FF2B5EF4-FFF2-40B4-BE49-F238E27FC236}">
                <a16:creationId xmlns:a16="http://schemas.microsoft.com/office/drawing/2014/main" id="{4D568ABF-4941-4741-8F2A-6975BC9319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97867" y="2743890"/>
            <a:ext cx="618745" cy="6000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99B97C94-1222-47BC-B745-5A2C8A76218B}"/>
              </a:ext>
            </a:extLst>
          </p:cNvPr>
          <p:cNvSpPr/>
          <p:nvPr/>
        </p:nvSpPr>
        <p:spPr>
          <a:xfrm>
            <a:off x="3378035" y="3571875"/>
            <a:ext cx="988322" cy="6093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E592E94-9A10-45DC-A401-C247045106D2}"/>
              </a:ext>
            </a:extLst>
          </p:cNvPr>
          <p:cNvSpPr/>
          <p:nvPr/>
        </p:nvSpPr>
        <p:spPr>
          <a:xfrm>
            <a:off x="3378035" y="4477967"/>
            <a:ext cx="2338954" cy="6093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003E3A49-E498-4D22-8950-330360A7A848}"/>
              </a:ext>
            </a:extLst>
          </p:cNvPr>
          <p:cNvSpPr/>
          <p:nvPr/>
        </p:nvSpPr>
        <p:spPr>
          <a:xfrm>
            <a:off x="6054560" y="3571875"/>
            <a:ext cx="988322" cy="6093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descr="Yelp icon - Agent Pest Control">
            <a:extLst>
              <a:ext uri="{FF2B5EF4-FFF2-40B4-BE49-F238E27FC236}">
                <a16:creationId xmlns:a16="http://schemas.microsoft.com/office/drawing/2014/main" id="{711BE801-48DB-418A-803B-7F87CCDB9A8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722708" y="1648731"/>
            <a:ext cx="922902" cy="92290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DonorsChoose: Support a classroom. Build a future.">
            <a:extLst>
              <a:ext uri="{FF2B5EF4-FFF2-40B4-BE49-F238E27FC236}">
                <a16:creationId xmlns:a16="http://schemas.microsoft.com/office/drawing/2014/main" id="{D88EE03F-1DC9-4F81-86EC-8C80BA49463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41945" t="2320" r="7403" b="3232"/>
          <a:stretch/>
        </p:blipFill>
        <p:spPr bwMode="auto">
          <a:xfrm>
            <a:off x="10751663" y="2875364"/>
            <a:ext cx="864991" cy="846780"/>
          </a:xfrm>
          <a:prstGeom prst="ellipse">
            <a:avLst/>
          </a:prstGeom>
          <a:noFill/>
          <a:extLst>
            <a:ext uri="{909E8E84-426E-40DD-AFC4-6F175D3DCCD1}">
              <a14:hiddenFill xmlns:a14="http://schemas.microsoft.com/office/drawing/2010/main">
                <a:solidFill>
                  <a:srgbClr val="FFFFFF"/>
                </a:solidFill>
              </a14:hiddenFill>
            </a:ext>
          </a:extLst>
        </p:spPr>
      </p:pic>
      <p:pic>
        <p:nvPicPr>
          <p:cNvPr id="17" name="Picture 2" descr="Amazon logo and symbol, meaning, history, PNG">
            <a:extLst>
              <a:ext uri="{FF2B5EF4-FFF2-40B4-BE49-F238E27FC236}">
                <a16:creationId xmlns:a16="http://schemas.microsoft.com/office/drawing/2014/main" id="{A6FCEEC2-111D-4607-8B61-A81EFD570787}"/>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3788" t="2061" r="23232" b="-8022"/>
          <a:stretch/>
        </p:blipFill>
        <p:spPr bwMode="auto">
          <a:xfrm>
            <a:off x="8512223" y="3801898"/>
            <a:ext cx="884969" cy="884969"/>
          </a:xfrm>
          <a:prstGeom prst="ellipse">
            <a:avLst/>
          </a:prstGeom>
          <a:noFill/>
          <a:ln>
            <a:solidFill>
              <a:schemeClr val="accent4"/>
            </a:solidFill>
          </a:ln>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FB655803-A72C-41A4-9D5C-9C67E9A58A3D}"/>
              </a:ext>
            </a:extLst>
          </p:cNvPr>
          <p:cNvCxnSpPr>
            <a:cxnSpLocks/>
          </p:cNvCxnSpPr>
          <p:nvPr/>
        </p:nvCxnSpPr>
        <p:spPr>
          <a:xfrm>
            <a:off x="3378035" y="3524251"/>
            <a:ext cx="4908715" cy="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357B5E1-FDE7-472E-8C69-CFBD524CD692}"/>
              </a:ext>
            </a:extLst>
          </p:cNvPr>
          <p:cNvCxnSpPr>
            <a:cxnSpLocks/>
          </p:cNvCxnSpPr>
          <p:nvPr/>
        </p:nvCxnSpPr>
        <p:spPr>
          <a:xfrm>
            <a:off x="3378035" y="5159483"/>
            <a:ext cx="4908715"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01095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BF50-E540-4BC5-AD5C-EA2BF30C8430}"/>
              </a:ext>
            </a:extLst>
          </p:cNvPr>
          <p:cNvSpPr>
            <a:spLocks noGrp="1"/>
          </p:cNvSpPr>
          <p:nvPr>
            <p:ph type="title"/>
          </p:nvPr>
        </p:nvSpPr>
        <p:spPr/>
        <p:txBody>
          <a:bodyPr/>
          <a:lstStyle/>
          <a:p>
            <a:r>
              <a:rPr lang="en-US" dirty="0"/>
              <a:t>Recommender systems</a:t>
            </a:r>
          </a:p>
        </p:txBody>
      </p:sp>
      <p:sp>
        <p:nvSpPr>
          <p:cNvPr id="3" name="Content Placeholder 2">
            <a:extLst>
              <a:ext uri="{FF2B5EF4-FFF2-40B4-BE49-F238E27FC236}">
                <a16:creationId xmlns:a16="http://schemas.microsoft.com/office/drawing/2014/main" id="{AFD2C6FD-2F21-4F1B-8A12-3A207E77963B}"/>
              </a:ext>
            </a:extLst>
          </p:cNvPr>
          <p:cNvSpPr>
            <a:spLocks noGrp="1"/>
          </p:cNvSpPr>
          <p:nvPr>
            <p:ph idx="1"/>
          </p:nvPr>
        </p:nvSpPr>
        <p:spPr/>
        <p:txBody>
          <a:bodyPr/>
          <a:lstStyle/>
          <a:p>
            <a:pPr marL="0" indent="0">
              <a:buNone/>
            </a:pPr>
            <a:r>
              <a:rPr lang="en-US" dirty="0"/>
              <a:t>Recommend a subset of items to users, given varying degrees of information about user and item attributes, buyer chooses one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Recommend every item at most once</a:t>
            </a:r>
          </a:p>
          <a:p>
            <a:pPr marL="0" indent="0">
              <a:buNone/>
            </a:pPr>
            <a:endParaRPr lang="en-US" dirty="0"/>
          </a:p>
        </p:txBody>
      </p:sp>
      <p:sp>
        <p:nvSpPr>
          <p:cNvPr id="4" name="Slide Number Placeholder 3">
            <a:extLst>
              <a:ext uri="{FF2B5EF4-FFF2-40B4-BE49-F238E27FC236}">
                <a16:creationId xmlns:a16="http://schemas.microsoft.com/office/drawing/2014/main" id="{ABB97532-8040-4220-95B9-6D73A371EA83}"/>
              </a:ext>
            </a:extLst>
          </p:cNvPr>
          <p:cNvSpPr>
            <a:spLocks noGrp="1"/>
          </p:cNvSpPr>
          <p:nvPr>
            <p:ph type="sldNum" sz="quarter" idx="12"/>
          </p:nvPr>
        </p:nvSpPr>
        <p:spPr/>
        <p:txBody>
          <a:bodyPr/>
          <a:lstStyle/>
          <a:p>
            <a:fld id="{0C15891D-5D85-41F7-8804-0265A87BC9DB}" type="slidenum">
              <a:rPr lang="en-US" smtClean="0"/>
              <a:t>7</a:t>
            </a:fld>
            <a:endParaRPr lang="en-US" dirty="0"/>
          </a:p>
        </p:txBody>
      </p:sp>
      <p:pic>
        <p:nvPicPr>
          <p:cNvPr id="9" name="Graphic 8" descr="Man in business attire">
            <a:extLst>
              <a:ext uri="{FF2B5EF4-FFF2-40B4-BE49-F238E27FC236}">
                <a16:creationId xmlns:a16="http://schemas.microsoft.com/office/drawing/2014/main" id="{5267B496-3D75-4C36-8B03-74E0C83C075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47415" y="3333750"/>
            <a:ext cx="674360" cy="910633"/>
          </a:xfrm>
          <a:prstGeom prst="rect">
            <a:avLst/>
          </a:prstGeom>
        </p:spPr>
      </p:pic>
      <p:graphicFrame>
        <p:nvGraphicFramePr>
          <p:cNvPr id="5" name="Table 5">
            <a:extLst>
              <a:ext uri="{FF2B5EF4-FFF2-40B4-BE49-F238E27FC236}">
                <a16:creationId xmlns:a16="http://schemas.microsoft.com/office/drawing/2014/main" id="{2391CBCB-2464-4CA7-9F24-CB962E2BA9EC}"/>
              </a:ext>
            </a:extLst>
          </p:cNvPr>
          <p:cNvGraphicFramePr>
            <a:graphicFrameLocks noGrp="1"/>
          </p:cNvGraphicFramePr>
          <p:nvPr/>
        </p:nvGraphicFramePr>
        <p:xfrm>
          <a:off x="3263451" y="3333750"/>
          <a:ext cx="5248772" cy="1651000"/>
        </p:xfrm>
        <a:graphic>
          <a:graphicData uri="http://schemas.openxmlformats.org/drawingml/2006/table">
            <a:tbl>
              <a:tblPr firstRow="1" bandRow="1">
                <a:tableStyleId>{2D5ABB26-0587-4C30-8999-92F81FD0307C}</a:tableStyleId>
              </a:tblPr>
              <a:tblGrid>
                <a:gridCol w="1312193">
                  <a:extLst>
                    <a:ext uri="{9D8B030D-6E8A-4147-A177-3AD203B41FA5}">
                      <a16:colId xmlns:a16="http://schemas.microsoft.com/office/drawing/2014/main" val="1075003561"/>
                    </a:ext>
                  </a:extLst>
                </a:gridCol>
                <a:gridCol w="1312193">
                  <a:extLst>
                    <a:ext uri="{9D8B030D-6E8A-4147-A177-3AD203B41FA5}">
                      <a16:colId xmlns:a16="http://schemas.microsoft.com/office/drawing/2014/main" val="3403189930"/>
                    </a:ext>
                  </a:extLst>
                </a:gridCol>
                <a:gridCol w="1312193">
                  <a:extLst>
                    <a:ext uri="{9D8B030D-6E8A-4147-A177-3AD203B41FA5}">
                      <a16:colId xmlns:a16="http://schemas.microsoft.com/office/drawing/2014/main" val="3946369067"/>
                    </a:ext>
                  </a:extLst>
                </a:gridCol>
                <a:gridCol w="1312193">
                  <a:extLst>
                    <a:ext uri="{9D8B030D-6E8A-4147-A177-3AD203B41FA5}">
                      <a16:colId xmlns:a16="http://schemas.microsoft.com/office/drawing/2014/main" val="3380047435"/>
                    </a:ext>
                  </a:extLst>
                </a:gridCol>
              </a:tblGrid>
              <a:tr h="267701">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5317439"/>
                  </a:ext>
                </a:extLst>
              </a:tr>
              <a:tr h="370840">
                <a:tc>
                  <a:txBody>
                    <a:bodyPr/>
                    <a:lstStyle/>
                    <a:p>
                      <a:pPr algn="ctr"/>
                      <a:r>
                        <a:rPr lang="en-US" dirty="0"/>
                        <a:t>2.5</a:t>
                      </a:r>
                    </a:p>
                  </a:txBody>
                  <a:tcPr/>
                </a:tc>
                <a:tc>
                  <a:txBody>
                    <a:bodyPr/>
                    <a:lstStyle/>
                    <a:p>
                      <a:pPr algn="ctr"/>
                      <a:r>
                        <a:rPr lang="en-US" dirty="0"/>
                        <a:t>2</a:t>
                      </a:r>
                    </a:p>
                  </a:txBody>
                  <a:tcPr/>
                </a:tc>
                <a:tc>
                  <a:txBody>
                    <a:bodyPr/>
                    <a:lstStyle/>
                    <a:p>
                      <a:pPr algn="ctr"/>
                      <a:r>
                        <a:rPr lang="en-US" dirty="0"/>
                        <a:t>1</a:t>
                      </a:r>
                    </a:p>
                  </a:txBody>
                  <a:tcPr/>
                </a:tc>
                <a:tc>
                  <a:txBody>
                    <a:bodyPr/>
                    <a:lstStyle/>
                    <a:p>
                      <a:pPr algn="ctr"/>
                      <a:r>
                        <a:rPr lang="en-US" dirty="0"/>
                        <a:t>0.5</a:t>
                      </a:r>
                    </a:p>
                    <a:p>
                      <a:pPr algn="ctr"/>
                      <a:endParaRPr lang="en-US" dirty="0"/>
                    </a:p>
                    <a:p>
                      <a:pPr algn="ctr"/>
                      <a:endParaRPr lang="en-US" dirty="0"/>
                    </a:p>
                  </a:txBody>
                  <a:tcPr/>
                </a:tc>
                <a:extLst>
                  <a:ext uri="{0D108BD9-81ED-4DB2-BD59-A6C34878D82A}">
                    <a16:rowId xmlns:a16="http://schemas.microsoft.com/office/drawing/2014/main" val="978203395"/>
                  </a:ext>
                </a:extLst>
              </a:tr>
              <a:tr h="370840">
                <a:tc>
                  <a:txBody>
                    <a:bodyPr/>
                    <a:lstStyle/>
                    <a:p>
                      <a:pPr algn="ctr"/>
                      <a:r>
                        <a:rPr lang="en-US" dirty="0"/>
                        <a:t>2</a:t>
                      </a:r>
                    </a:p>
                  </a:txBody>
                  <a:tcPr/>
                </a:tc>
                <a:tc>
                  <a:txBody>
                    <a:bodyPr/>
                    <a:lstStyle/>
                    <a:p>
                      <a:pPr algn="ctr"/>
                      <a:r>
                        <a:rPr lang="en-US" dirty="0"/>
                        <a:t>2.5</a:t>
                      </a:r>
                    </a:p>
                  </a:txBody>
                  <a:tcPr/>
                </a:tc>
                <a:tc>
                  <a:txBody>
                    <a:bodyPr/>
                    <a:lstStyle/>
                    <a:p>
                      <a:pPr algn="ctr"/>
                      <a:r>
                        <a:rPr lang="en-US" dirty="0"/>
                        <a:t>0.5</a:t>
                      </a:r>
                    </a:p>
                  </a:txBody>
                  <a:tcPr/>
                </a:tc>
                <a:tc>
                  <a:txBody>
                    <a:bodyPr/>
                    <a:lstStyle/>
                    <a:p>
                      <a:pPr algn="ctr"/>
                      <a:r>
                        <a:rPr lang="en-US" dirty="0"/>
                        <a:t>1</a:t>
                      </a:r>
                    </a:p>
                  </a:txBody>
                  <a:tcPr/>
                </a:tc>
                <a:extLst>
                  <a:ext uri="{0D108BD9-81ED-4DB2-BD59-A6C34878D82A}">
                    <a16:rowId xmlns:a16="http://schemas.microsoft.com/office/drawing/2014/main" val="723374094"/>
                  </a:ext>
                </a:extLst>
              </a:tr>
            </a:tbl>
          </a:graphicData>
        </a:graphic>
      </p:graphicFrame>
      <p:pic>
        <p:nvPicPr>
          <p:cNvPr id="8" name="Graphic 7" descr="Woman wearing a cardigan">
            <a:extLst>
              <a:ext uri="{FF2B5EF4-FFF2-40B4-BE49-F238E27FC236}">
                <a16:creationId xmlns:a16="http://schemas.microsoft.com/office/drawing/2014/main" id="{1FE10CC9-2A41-4F76-B335-F0E1AB6DE3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47415" y="4321108"/>
            <a:ext cx="608380" cy="847899"/>
          </a:xfrm>
          <a:prstGeom prst="rect">
            <a:avLst/>
          </a:prstGeom>
        </p:spPr>
      </p:pic>
      <p:pic>
        <p:nvPicPr>
          <p:cNvPr id="11" name="Picture 10">
            <a:extLst>
              <a:ext uri="{FF2B5EF4-FFF2-40B4-BE49-F238E27FC236}">
                <a16:creationId xmlns:a16="http://schemas.microsoft.com/office/drawing/2014/main" id="{96344379-69FF-4FB1-BE90-CA055DAEF02F}"/>
              </a:ext>
            </a:extLst>
          </p:cNvPr>
          <p:cNvPicPr>
            <a:picLocks noChangeAspect="1"/>
          </p:cNvPicPr>
          <p:nvPr/>
        </p:nvPicPr>
        <p:blipFill>
          <a:blip r:embed="rId6"/>
          <a:stretch>
            <a:fillRect/>
          </a:stretch>
        </p:blipFill>
        <p:spPr>
          <a:xfrm>
            <a:off x="5933037" y="2291799"/>
            <a:ext cx="1011822" cy="1041951"/>
          </a:xfrm>
          <a:prstGeom prst="rect">
            <a:avLst/>
          </a:prstGeom>
        </p:spPr>
      </p:pic>
      <p:pic>
        <p:nvPicPr>
          <p:cNvPr id="22" name="Picture 21">
            <a:extLst>
              <a:ext uri="{FF2B5EF4-FFF2-40B4-BE49-F238E27FC236}">
                <a16:creationId xmlns:a16="http://schemas.microsoft.com/office/drawing/2014/main" id="{1E2E84E8-37FA-481B-A1B6-AE864597E101}"/>
              </a:ext>
            </a:extLst>
          </p:cNvPr>
          <p:cNvPicPr>
            <a:picLocks noChangeAspect="1"/>
          </p:cNvPicPr>
          <p:nvPr/>
        </p:nvPicPr>
        <p:blipFill>
          <a:blip r:embed="rId7"/>
          <a:stretch>
            <a:fillRect/>
          </a:stretch>
        </p:blipFill>
        <p:spPr>
          <a:xfrm>
            <a:off x="4688015" y="2734651"/>
            <a:ext cx="1028974" cy="609314"/>
          </a:xfrm>
          <a:prstGeom prst="rect">
            <a:avLst/>
          </a:prstGeom>
        </p:spPr>
      </p:pic>
      <p:pic>
        <p:nvPicPr>
          <p:cNvPr id="24" name="Picture 23">
            <a:extLst>
              <a:ext uri="{FF2B5EF4-FFF2-40B4-BE49-F238E27FC236}">
                <a16:creationId xmlns:a16="http://schemas.microsoft.com/office/drawing/2014/main" id="{0CD5EDCB-1AC1-457D-97AA-05971EDDD2DB}"/>
              </a:ext>
            </a:extLst>
          </p:cNvPr>
          <p:cNvPicPr>
            <a:picLocks noChangeAspect="1"/>
          </p:cNvPicPr>
          <p:nvPr/>
        </p:nvPicPr>
        <p:blipFill>
          <a:blip r:embed="rId8"/>
          <a:stretch>
            <a:fillRect/>
          </a:stretch>
        </p:blipFill>
        <p:spPr>
          <a:xfrm>
            <a:off x="3378035" y="2683332"/>
            <a:ext cx="988322" cy="650418"/>
          </a:xfrm>
          <a:prstGeom prst="rect">
            <a:avLst/>
          </a:prstGeom>
        </p:spPr>
      </p:pic>
      <p:pic>
        <p:nvPicPr>
          <p:cNvPr id="5122" name="Picture 2">
            <a:extLst>
              <a:ext uri="{FF2B5EF4-FFF2-40B4-BE49-F238E27FC236}">
                <a16:creationId xmlns:a16="http://schemas.microsoft.com/office/drawing/2014/main" id="{4D568ABF-4941-4741-8F2A-6975BC9319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97867" y="2743890"/>
            <a:ext cx="618745" cy="6000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99B97C94-1222-47BC-B745-5A2C8A76218B}"/>
              </a:ext>
            </a:extLst>
          </p:cNvPr>
          <p:cNvSpPr/>
          <p:nvPr/>
        </p:nvSpPr>
        <p:spPr>
          <a:xfrm>
            <a:off x="3378035" y="3571875"/>
            <a:ext cx="988322" cy="6093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E592E94-9A10-45DC-A401-C247045106D2}"/>
              </a:ext>
            </a:extLst>
          </p:cNvPr>
          <p:cNvSpPr/>
          <p:nvPr/>
        </p:nvSpPr>
        <p:spPr>
          <a:xfrm>
            <a:off x="4772025" y="4477967"/>
            <a:ext cx="944964" cy="6093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003E3A49-E498-4D22-8950-330360A7A848}"/>
              </a:ext>
            </a:extLst>
          </p:cNvPr>
          <p:cNvSpPr/>
          <p:nvPr/>
        </p:nvSpPr>
        <p:spPr>
          <a:xfrm>
            <a:off x="6054560" y="3571875"/>
            <a:ext cx="988322" cy="6093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descr="Yelp icon - Agent Pest Control">
            <a:extLst>
              <a:ext uri="{FF2B5EF4-FFF2-40B4-BE49-F238E27FC236}">
                <a16:creationId xmlns:a16="http://schemas.microsoft.com/office/drawing/2014/main" id="{711BE801-48DB-418A-803B-7F87CCDB9A8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722708" y="1648731"/>
            <a:ext cx="922902" cy="92290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DonorsChoose: Support a classroom. Build a future.">
            <a:extLst>
              <a:ext uri="{FF2B5EF4-FFF2-40B4-BE49-F238E27FC236}">
                <a16:creationId xmlns:a16="http://schemas.microsoft.com/office/drawing/2014/main" id="{D88EE03F-1DC9-4F81-86EC-8C80BA49463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41945" t="2320" r="7403" b="3232"/>
          <a:stretch/>
        </p:blipFill>
        <p:spPr bwMode="auto">
          <a:xfrm>
            <a:off x="10751663" y="2875364"/>
            <a:ext cx="864991" cy="846780"/>
          </a:xfrm>
          <a:prstGeom prst="ellipse">
            <a:avLst/>
          </a:prstGeom>
          <a:noFill/>
          <a:extLst>
            <a:ext uri="{909E8E84-426E-40DD-AFC4-6F175D3DCCD1}">
              <a14:hiddenFill xmlns:a14="http://schemas.microsoft.com/office/drawing/2010/main">
                <a:solidFill>
                  <a:srgbClr val="FFFFFF"/>
                </a:solidFill>
              </a14:hiddenFill>
            </a:ext>
          </a:extLst>
        </p:spPr>
      </p:pic>
      <p:pic>
        <p:nvPicPr>
          <p:cNvPr id="17" name="Picture 2" descr="Amazon logo and symbol, meaning, history, PNG">
            <a:extLst>
              <a:ext uri="{FF2B5EF4-FFF2-40B4-BE49-F238E27FC236}">
                <a16:creationId xmlns:a16="http://schemas.microsoft.com/office/drawing/2014/main" id="{A6FCEEC2-111D-4607-8B61-A81EFD570787}"/>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3788" t="2061" r="23232" b="-8022"/>
          <a:stretch/>
        </p:blipFill>
        <p:spPr bwMode="auto">
          <a:xfrm>
            <a:off x="8512223" y="3801898"/>
            <a:ext cx="884969" cy="884969"/>
          </a:xfrm>
          <a:prstGeom prst="ellipse">
            <a:avLst/>
          </a:prstGeom>
          <a:noFill/>
          <a:ln>
            <a:solidFill>
              <a:schemeClr val="accent4"/>
            </a:solidFill>
          </a:ln>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FB655803-A72C-41A4-9D5C-9C67E9A58A3D}"/>
              </a:ext>
            </a:extLst>
          </p:cNvPr>
          <p:cNvCxnSpPr>
            <a:cxnSpLocks/>
          </p:cNvCxnSpPr>
          <p:nvPr/>
        </p:nvCxnSpPr>
        <p:spPr>
          <a:xfrm>
            <a:off x="3378035" y="3524251"/>
            <a:ext cx="4908715" cy="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357B5E1-FDE7-472E-8C69-CFBD524CD692}"/>
              </a:ext>
            </a:extLst>
          </p:cNvPr>
          <p:cNvCxnSpPr>
            <a:cxnSpLocks/>
          </p:cNvCxnSpPr>
          <p:nvPr/>
        </p:nvCxnSpPr>
        <p:spPr>
          <a:xfrm>
            <a:off x="3378035" y="5159483"/>
            <a:ext cx="4908715" cy="0"/>
          </a:xfrm>
          <a:prstGeom prst="line">
            <a:avLst/>
          </a:prstGeom>
        </p:spPr>
        <p:style>
          <a:lnRef idx="1">
            <a:schemeClr val="dk1"/>
          </a:lnRef>
          <a:fillRef idx="0">
            <a:schemeClr val="dk1"/>
          </a:fillRef>
          <a:effectRef idx="0">
            <a:schemeClr val="dk1"/>
          </a:effectRef>
          <a:fontRef idx="minor">
            <a:schemeClr val="tx1"/>
          </a:fontRef>
        </p:style>
      </p:cxnSp>
      <p:sp>
        <p:nvSpPr>
          <p:cNvPr id="20" name="Rectangle: Rounded Corners 19">
            <a:extLst>
              <a:ext uri="{FF2B5EF4-FFF2-40B4-BE49-F238E27FC236}">
                <a16:creationId xmlns:a16="http://schemas.microsoft.com/office/drawing/2014/main" id="{D98C726C-75A8-4C18-A32B-766A4828ED63}"/>
              </a:ext>
            </a:extLst>
          </p:cNvPr>
          <p:cNvSpPr/>
          <p:nvPr/>
        </p:nvSpPr>
        <p:spPr>
          <a:xfrm>
            <a:off x="7429500" y="4477967"/>
            <a:ext cx="857249" cy="6093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834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BF50-E540-4BC5-AD5C-EA2BF30C8430}"/>
              </a:ext>
            </a:extLst>
          </p:cNvPr>
          <p:cNvSpPr>
            <a:spLocks noGrp="1"/>
          </p:cNvSpPr>
          <p:nvPr>
            <p:ph type="title"/>
          </p:nvPr>
        </p:nvSpPr>
        <p:spPr/>
        <p:txBody>
          <a:bodyPr/>
          <a:lstStyle/>
          <a:p>
            <a:r>
              <a:rPr lang="en-US" dirty="0"/>
              <a:t>Recommender systems</a:t>
            </a:r>
          </a:p>
        </p:txBody>
      </p:sp>
      <p:sp>
        <p:nvSpPr>
          <p:cNvPr id="3" name="Content Placeholder 2">
            <a:extLst>
              <a:ext uri="{FF2B5EF4-FFF2-40B4-BE49-F238E27FC236}">
                <a16:creationId xmlns:a16="http://schemas.microsoft.com/office/drawing/2014/main" id="{AFD2C6FD-2F21-4F1B-8A12-3A207E77963B}"/>
              </a:ext>
            </a:extLst>
          </p:cNvPr>
          <p:cNvSpPr>
            <a:spLocks noGrp="1"/>
          </p:cNvSpPr>
          <p:nvPr>
            <p:ph idx="1"/>
          </p:nvPr>
        </p:nvSpPr>
        <p:spPr>
          <a:xfrm>
            <a:off x="838200" y="1267326"/>
            <a:ext cx="10816388" cy="5423406"/>
          </a:xfrm>
        </p:spPr>
        <p:txBody>
          <a:bodyPr>
            <a:normAutofit/>
          </a:bodyPr>
          <a:lstStyle/>
          <a:p>
            <a:pPr marL="0" indent="0">
              <a:buNone/>
            </a:pPr>
            <a:r>
              <a:rPr lang="en-US" dirty="0"/>
              <a:t>Recommend a subset of items to users, given varying degrees of information about user and item attributes, buyer chooses one</a:t>
            </a:r>
          </a:p>
          <a:p>
            <a:endParaRPr lang="en-US" dirty="0"/>
          </a:p>
          <a:p>
            <a:r>
              <a:rPr lang="en-US" dirty="0"/>
              <a:t>May have constraints on the number of exposures</a:t>
            </a:r>
          </a:p>
          <a:p>
            <a:pPr lvl="1"/>
            <a:r>
              <a:rPr lang="en-US" dirty="0"/>
              <a:t>Capacities, preventing stockouts</a:t>
            </a:r>
          </a:p>
          <a:p>
            <a:pPr lvl="1"/>
            <a:r>
              <a:rPr lang="en-US" dirty="0"/>
              <a:t>Exposures are a limited resource</a:t>
            </a:r>
          </a:p>
          <a:p>
            <a:pPr lvl="1"/>
            <a:endParaRPr lang="en-US" dirty="0"/>
          </a:p>
          <a:p>
            <a:r>
              <a:rPr lang="en-US" dirty="0"/>
              <a:t>Multiple stakeholders</a:t>
            </a:r>
          </a:p>
          <a:p>
            <a:pPr lvl="1"/>
            <a:r>
              <a:rPr lang="en-US" dirty="0"/>
              <a:t>Platform, Users/Buyers, Items/Sellers</a:t>
            </a:r>
          </a:p>
        </p:txBody>
      </p:sp>
      <p:sp>
        <p:nvSpPr>
          <p:cNvPr id="4" name="Slide Number Placeholder 3">
            <a:extLst>
              <a:ext uri="{FF2B5EF4-FFF2-40B4-BE49-F238E27FC236}">
                <a16:creationId xmlns:a16="http://schemas.microsoft.com/office/drawing/2014/main" id="{ABB97532-8040-4220-95B9-6D73A371EA83}"/>
              </a:ext>
            </a:extLst>
          </p:cNvPr>
          <p:cNvSpPr>
            <a:spLocks noGrp="1"/>
          </p:cNvSpPr>
          <p:nvPr>
            <p:ph type="sldNum" sz="quarter" idx="12"/>
          </p:nvPr>
        </p:nvSpPr>
        <p:spPr/>
        <p:txBody>
          <a:bodyPr/>
          <a:lstStyle/>
          <a:p>
            <a:fld id="{0C15891D-5D85-41F7-8804-0265A87BC9DB}" type="slidenum">
              <a:rPr lang="en-US" smtClean="0"/>
              <a:t>8</a:t>
            </a:fld>
            <a:endParaRPr lang="en-US" dirty="0"/>
          </a:p>
        </p:txBody>
      </p:sp>
      <p:pic>
        <p:nvPicPr>
          <p:cNvPr id="10" name="Picture 2" descr="Yelp icon - Agent Pest Control">
            <a:extLst>
              <a:ext uri="{FF2B5EF4-FFF2-40B4-BE49-F238E27FC236}">
                <a16:creationId xmlns:a16="http://schemas.microsoft.com/office/drawing/2014/main" id="{FAA7C561-D767-495D-B9DF-B66B64917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2708" y="1648731"/>
            <a:ext cx="922902" cy="92290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DonorsChoose: Support a classroom. Build a future.">
            <a:extLst>
              <a:ext uri="{FF2B5EF4-FFF2-40B4-BE49-F238E27FC236}">
                <a16:creationId xmlns:a16="http://schemas.microsoft.com/office/drawing/2014/main" id="{D7319440-3C95-46F4-BD27-9F00A768481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945" t="2320" r="7403" b="3232"/>
          <a:stretch/>
        </p:blipFill>
        <p:spPr bwMode="auto">
          <a:xfrm>
            <a:off x="10751663" y="2875364"/>
            <a:ext cx="864991" cy="846780"/>
          </a:xfrm>
          <a:prstGeom prst="ellipse">
            <a:avLst/>
          </a:prstGeom>
          <a:noFill/>
          <a:extLst>
            <a:ext uri="{909E8E84-426E-40DD-AFC4-6F175D3DCCD1}">
              <a14:hiddenFill xmlns:a14="http://schemas.microsoft.com/office/drawing/2010/main">
                <a:solidFill>
                  <a:srgbClr val="FFFFFF"/>
                </a:solidFill>
              </a14:hiddenFill>
            </a:ext>
          </a:extLst>
        </p:spPr>
      </p:pic>
      <p:pic>
        <p:nvPicPr>
          <p:cNvPr id="6146" name="Picture 2" descr="Amazon logo and symbol, meaning, history, PNG">
            <a:extLst>
              <a:ext uri="{FF2B5EF4-FFF2-40B4-BE49-F238E27FC236}">
                <a16:creationId xmlns:a16="http://schemas.microsoft.com/office/drawing/2014/main" id="{39C7B106-65F2-40DA-890C-53034719EA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788" t="2061" r="23232" b="-8022"/>
          <a:stretch/>
        </p:blipFill>
        <p:spPr bwMode="auto">
          <a:xfrm>
            <a:off x="10751663" y="4084562"/>
            <a:ext cx="864991" cy="864991"/>
          </a:xfrm>
          <a:prstGeom prst="ellipse">
            <a:avLst/>
          </a:prstGeom>
          <a:noFill/>
          <a:ln>
            <a:solidFill>
              <a:schemeClr val="accent4"/>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994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E9A01-657B-4C32-9B15-3660DDA7A556}"/>
              </a:ext>
            </a:extLst>
          </p:cNvPr>
          <p:cNvSpPr>
            <a:spLocks noGrp="1"/>
          </p:cNvSpPr>
          <p:nvPr>
            <p:ph type="title"/>
          </p:nvPr>
        </p:nvSpPr>
        <p:spPr/>
        <p:txBody>
          <a:bodyPr/>
          <a:lstStyle/>
          <a:p>
            <a:r>
              <a:rPr lang="en-US" dirty="0"/>
              <a:t>Model for batch recommendations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F7E845-735C-4ED2-A6AF-9D0B12642E99}"/>
                  </a:ext>
                </a:extLst>
              </p:cNvPr>
              <p:cNvSpPr>
                <a:spLocks noGrp="1"/>
              </p:cNvSpPr>
              <p:nvPr>
                <p:ph idx="1"/>
              </p:nvPr>
            </p:nvSpPr>
            <p:spPr/>
            <p:txBody>
              <a:bodyPr>
                <a:normAutofit/>
              </a:bodyPr>
              <a:lstStyle/>
              <a:p>
                <a:r>
                  <a:rPr lang="en-US" dirty="0"/>
                  <a:t>Recommendation profile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𝐵</m:t>
                            </m:r>
                          </m:e>
                        </m:d>
                      </m:sub>
                    </m:sSub>
                    <m:r>
                      <a:rPr lang="en-US" b="0" i="1" smtClean="0">
                        <a:latin typeface="Cambria Math" panose="02040503050406030204" pitchFamily="18" charset="0"/>
                      </a:rPr>
                      <m:t>)</m:t>
                    </m:r>
                  </m:oMath>
                </a14:m>
                <a:endParaRPr lang="en-US" dirty="0"/>
              </a:p>
              <a:p>
                <a:r>
                  <a:rPr lang="en-US" dirty="0"/>
                  <a:t>Buyer </a:t>
                </a:r>
                <a14:m>
                  <m:oMath xmlns:m="http://schemas.openxmlformats.org/officeDocument/2006/math">
                    <m:r>
                      <a:rPr lang="en-US" b="0" i="1" smtClean="0">
                        <a:latin typeface="Cambria Math" panose="02040503050406030204" pitchFamily="18" charset="0"/>
                      </a:rPr>
                      <m:t>𝑏</m:t>
                    </m:r>
                  </m:oMath>
                </a14:m>
                <a:r>
                  <a:rPr lang="en-US" dirty="0"/>
                  <a:t> recommended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𝑏</m:t>
                        </m:r>
                      </m:sub>
                    </m:sSub>
                  </m:oMath>
                </a14:m>
                <a:r>
                  <a:rPr lang="en-US" b="0" dirty="0"/>
                  <a:t> of size </a:t>
                </a:r>
                <a14:m>
                  <m:oMath xmlns:m="http://schemas.openxmlformats.org/officeDocument/2006/math">
                    <m:r>
                      <a:rPr lang="en-US" b="0" i="1" smtClean="0">
                        <a:latin typeface="Cambria Math" panose="02040503050406030204" pitchFamily="18" charset="0"/>
                      </a:rPr>
                      <m:t>𝑘</m:t>
                    </m:r>
                  </m:oMath>
                </a14:m>
                <a:r>
                  <a:rPr lang="en-US" b="0" dirty="0"/>
                  <a:t>, selects one</a:t>
                </a:r>
              </a:p>
              <a:p>
                <a:r>
                  <a:rPr lang="en-US" b="0" dirty="0"/>
                  <a:t>Items are constrained, item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 </m:t>
                    </m:r>
                  </m:oMath>
                </a14:m>
                <a:r>
                  <a:rPr lang="en-US" b="0" dirty="0"/>
                  <a:t>recommended at most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sub>
                    </m:sSub>
                  </m:oMath>
                </a14:m>
                <a:r>
                  <a:rPr lang="en-US" b="0" dirty="0"/>
                  <a:t> times </a:t>
                </a:r>
              </a:p>
              <a:p>
                <a:endParaRPr lang="en-US" b="0" dirty="0"/>
              </a:p>
              <a:p>
                <a:r>
                  <a:rPr lang="en-US" dirty="0"/>
                  <a:t>Buyer choice follows a choice model [McFadden’73]</a:t>
                </a:r>
              </a:p>
              <a:p>
                <a:r>
                  <a:rPr lang="en-US" dirty="0"/>
                  <a:t>Item/seller utility is increasing in probability of being selected</a:t>
                </a:r>
                <a:endParaRPr lang="en-US" b="0" dirty="0"/>
              </a:p>
              <a:p>
                <a:endParaRPr lang="en-US" dirty="0"/>
              </a:p>
              <a:p>
                <a:pPr marL="457200" lvl="1" indent="0">
                  <a:buNone/>
                </a:pPr>
                <a:endParaRPr lang="en-US" dirty="0"/>
              </a:p>
            </p:txBody>
          </p:sp>
        </mc:Choice>
        <mc:Fallback xmlns="">
          <p:sp>
            <p:nvSpPr>
              <p:cNvPr id="3" name="Content Placeholder 2">
                <a:extLst>
                  <a:ext uri="{FF2B5EF4-FFF2-40B4-BE49-F238E27FC236}">
                    <a16:creationId xmlns:a16="http://schemas.microsoft.com/office/drawing/2014/main" id="{ABF7E845-735C-4ED2-A6AF-9D0B12642E99}"/>
                  </a:ext>
                </a:extLst>
              </p:cNvPr>
              <p:cNvSpPr>
                <a:spLocks noGrp="1" noRot="1" noChangeAspect="1" noMove="1" noResize="1" noEditPoints="1" noAdjustHandles="1" noChangeArrowheads="1" noChangeShapeType="1" noTextEdit="1"/>
              </p:cNvSpPr>
              <p:nvPr>
                <p:ph idx="1"/>
              </p:nvPr>
            </p:nvSpPr>
            <p:spPr>
              <a:blipFill>
                <a:blip r:embed="rId3"/>
                <a:stretch>
                  <a:fillRect l="-1015" t="-186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195C475-50D4-4863-B0C5-7E71DFBE5379}"/>
              </a:ext>
            </a:extLst>
          </p:cNvPr>
          <p:cNvSpPr>
            <a:spLocks noGrp="1"/>
          </p:cNvSpPr>
          <p:nvPr>
            <p:ph type="sldNum" sz="quarter" idx="12"/>
          </p:nvPr>
        </p:nvSpPr>
        <p:spPr/>
        <p:txBody>
          <a:bodyPr/>
          <a:lstStyle/>
          <a:p>
            <a:fld id="{0C15891D-5D85-41F7-8804-0265A87BC9DB}" type="slidenum">
              <a:rPr lang="en-US" smtClean="0"/>
              <a:t>9</a:t>
            </a:fld>
            <a:endParaRPr lang="en-US" dirty="0"/>
          </a:p>
        </p:txBody>
      </p:sp>
    </p:spTree>
    <p:extLst>
      <p:ext uri="{BB962C8B-B14F-4D97-AF65-F5344CB8AC3E}">
        <p14:creationId xmlns:p14="http://schemas.microsoft.com/office/powerpoint/2010/main" val="172869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19026</TotalTime>
  <Words>4144</Words>
  <Application>Microsoft Office PowerPoint</Application>
  <PresentationFormat>Widescreen</PresentationFormat>
  <Paragraphs>637</Paragraphs>
  <Slides>41</Slides>
  <Notes>30</Notes>
  <HiddenSlides>10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Calibri Light</vt:lpstr>
      <vt:lpstr>Cambria Math</vt:lpstr>
      <vt:lpstr>MS Shell Dlg 2</vt:lpstr>
      <vt:lpstr>Wingdings</vt:lpstr>
      <vt:lpstr>Office Theme</vt:lpstr>
      <vt:lpstr>Stability, Fairness and the Pursuit of Happiness*</vt:lpstr>
      <vt:lpstr>Joint with</vt:lpstr>
      <vt:lpstr>Recommender systems</vt:lpstr>
      <vt:lpstr>Recommender systems</vt:lpstr>
      <vt:lpstr>Recommender systems</vt:lpstr>
      <vt:lpstr>Recommender systems</vt:lpstr>
      <vt:lpstr>Recommender systems</vt:lpstr>
      <vt:lpstr>Recommender systems</vt:lpstr>
      <vt:lpstr>Model for batch recommendations</vt:lpstr>
      <vt:lpstr>Buyer behavior follows a choice model</vt:lpstr>
      <vt:lpstr>Back to example</vt:lpstr>
      <vt:lpstr>Constrained recommendations as fair assignments</vt:lpstr>
      <vt:lpstr>Constrained recommendations as fair assignments</vt:lpstr>
      <vt:lpstr>Constrained recommendations as matchings</vt:lpstr>
      <vt:lpstr>Constrained recommendations as matchings</vt:lpstr>
      <vt:lpstr>Recommender systems literature</vt:lpstr>
      <vt:lpstr>Can we guarantee stable, fair and efficient recommendations?</vt:lpstr>
      <vt:lpstr>It depends on the exposure constraint</vt:lpstr>
      <vt:lpstr>It depends on the exposure constraint</vt:lpstr>
      <vt:lpstr>It depends on the exposure constraint</vt:lpstr>
      <vt:lpstr>It depends on the exposure constraint</vt:lpstr>
      <vt:lpstr>It depends on the exposure constraint</vt:lpstr>
      <vt:lpstr>Special cases that allow stability</vt:lpstr>
      <vt:lpstr>Proof sketch for identical values</vt:lpstr>
      <vt:lpstr>Proof sketch for identical values</vt:lpstr>
      <vt:lpstr>Generalizing to arbitrary capacities</vt:lpstr>
      <vt:lpstr>Stability in practical settings </vt:lpstr>
      <vt:lpstr>Algorithms and metrics</vt:lpstr>
      <vt:lpstr>PowerPoint Presentation</vt:lpstr>
      <vt:lpstr>PowerPoint Presentation</vt:lpstr>
      <vt:lpstr>Conclusion and open problems</vt:lpstr>
      <vt:lpstr>Proof sketch for identical values</vt:lpstr>
      <vt:lpstr>Proof sketch for identical values</vt:lpstr>
      <vt:lpstr>Recommender systems</vt:lpstr>
      <vt:lpstr>Model setup</vt:lpstr>
      <vt:lpstr>PowerPoint Presentation</vt:lpstr>
      <vt:lpstr>Fair division</vt:lpstr>
      <vt:lpstr>Online fair division with partial information</vt:lpstr>
      <vt:lpstr>Unbounded memory</vt:lpstr>
      <vt:lpstr>Thinking about memory</vt:lpstr>
      <vt:lpstr>Recommender systems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Make Envy Vanish over Time</dc:title>
  <dc:creator>jbenade</dc:creator>
  <cp:lastModifiedBy>Benade, Gerdus</cp:lastModifiedBy>
  <cp:revision>98</cp:revision>
  <dcterms:created xsi:type="dcterms:W3CDTF">2018-03-14T07:17:57Z</dcterms:created>
  <dcterms:modified xsi:type="dcterms:W3CDTF">2022-10-07T15:07:56Z</dcterms:modified>
</cp:coreProperties>
</file>